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4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5.xml" ContentType="application/vnd.openxmlformats-officedocument.theme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6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7.xml" ContentType="application/vnd.openxmlformats-officedocument.theme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  <p:sldMasterId id="2147483746" r:id="rId2"/>
    <p:sldMasterId id="2147483789" r:id="rId3"/>
    <p:sldMasterId id="2147484200" r:id="rId4"/>
    <p:sldMasterId id="2147484220" r:id="rId5"/>
    <p:sldMasterId id="2147484240" r:id="rId6"/>
    <p:sldMasterId id="2147484264" r:id="rId7"/>
    <p:sldMasterId id="2147484285" r:id="rId8"/>
  </p:sldMasterIdLst>
  <p:notesMasterIdLst>
    <p:notesMasterId r:id="rId20"/>
  </p:notesMasterIdLst>
  <p:handoutMasterIdLst>
    <p:handoutMasterId r:id="rId21"/>
  </p:handoutMasterIdLst>
  <p:sldIdLst>
    <p:sldId id="256" r:id="rId9"/>
    <p:sldId id="335" r:id="rId10"/>
    <p:sldId id="333" r:id="rId11"/>
    <p:sldId id="336" r:id="rId12"/>
    <p:sldId id="334" r:id="rId13"/>
    <p:sldId id="337" r:id="rId14"/>
    <p:sldId id="338" r:id="rId15"/>
    <p:sldId id="341" r:id="rId16"/>
    <p:sldId id="339" r:id="rId17"/>
    <p:sldId id="342" r:id="rId18"/>
    <p:sldId id="34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263E"/>
    <a:srgbClr val="FFFDF8"/>
    <a:srgbClr val="996633"/>
    <a:srgbClr val="72AF2F"/>
    <a:srgbClr val="00CC00"/>
    <a:srgbClr val="FFFFFF"/>
    <a:srgbClr val="DC582A"/>
    <a:srgbClr val="1A3F82"/>
    <a:srgbClr val="22222A"/>
    <a:srgbClr val="5D3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3C8769-C4F8-47AC-B1C1-33F76CE901C7}" v="40" dt="2024-11-08T16:58:59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54" autoAdjust="0"/>
    <p:restoredTop sz="86939"/>
  </p:normalViewPr>
  <p:slideViewPr>
    <p:cSldViewPr snapToGrid="0" showGuides="1">
      <p:cViewPr varScale="1">
        <p:scale>
          <a:sx n="138" d="100"/>
          <a:sy n="138" d="100"/>
        </p:scale>
        <p:origin x="1416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viewProps" Target="view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 Neves" userId="de6360574db850ea" providerId="LiveId" clId="{393C8769-C4F8-47AC-B1C1-33F76CE901C7}"/>
    <pc:docChg chg="undo custSel modSld">
      <pc:chgData name="Ana Neves" userId="de6360574db850ea" providerId="LiveId" clId="{393C8769-C4F8-47AC-B1C1-33F76CE901C7}" dt="2024-11-08T16:59:17.149" v="2278" actId="20577"/>
      <pc:docMkLst>
        <pc:docMk/>
      </pc:docMkLst>
      <pc:sldChg chg="addSp delSp modSp mod">
        <pc:chgData name="Ana Neves" userId="de6360574db850ea" providerId="LiveId" clId="{393C8769-C4F8-47AC-B1C1-33F76CE901C7}" dt="2024-11-08T13:32:38.217" v="488" actId="20577"/>
        <pc:sldMkLst>
          <pc:docMk/>
          <pc:sldMk cId="1681773900" sldId="332"/>
        </pc:sldMkLst>
        <pc:spChg chg="mod">
          <ac:chgData name="Ana Neves" userId="de6360574db850ea" providerId="LiveId" clId="{393C8769-C4F8-47AC-B1C1-33F76CE901C7}" dt="2024-11-08T13:32:11.896" v="486" actId="1076"/>
          <ac:spMkLst>
            <pc:docMk/>
            <pc:sldMk cId="1681773900" sldId="332"/>
            <ac:spMk id="3" creationId="{7CDB1838-B709-AB4A-A760-B11CF5FE5CD7}"/>
          </ac:spMkLst>
        </pc:spChg>
        <pc:spChg chg="del mod topLvl">
          <ac:chgData name="Ana Neves" userId="de6360574db850ea" providerId="LiveId" clId="{393C8769-C4F8-47AC-B1C1-33F76CE901C7}" dt="2024-11-08T12:14:45.787" v="18" actId="478"/>
          <ac:spMkLst>
            <pc:docMk/>
            <pc:sldMk cId="1681773900" sldId="332"/>
            <ac:spMk id="12" creationId="{AE5949D1-71A9-A49B-F178-388CED69FC28}"/>
          </ac:spMkLst>
        </pc:spChg>
        <pc:spChg chg="add del mod">
          <ac:chgData name="Ana Neves" userId="de6360574db850ea" providerId="LiveId" clId="{393C8769-C4F8-47AC-B1C1-33F76CE901C7}" dt="2024-11-08T12:20:26.756" v="45"/>
          <ac:spMkLst>
            <pc:docMk/>
            <pc:sldMk cId="1681773900" sldId="332"/>
            <ac:spMk id="17" creationId="{1EBF8531-2A5D-90FB-1683-94198E78935D}"/>
          </ac:spMkLst>
        </pc:spChg>
        <pc:spChg chg="add mod">
          <ac:chgData name="Ana Neves" userId="de6360574db850ea" providerId="LiveId" clId="{393C8769-C4F8-47AC-B1C1-33F76CE901C7}" dt="2024-11-08T13:32:38.217" v="488" actId="20577"/>
          <ac:spMkLst>
            <pc:docMk/>
            <pc:sldMk cId="1681773900" sldId="332"/>
            <ac:spMk id="18" creationId="{A934AC72-D839-A3D7-7A0D-96121B4E9B06}"/>
          </ac:spMkLst>
        </pc:spChg>
        <pc:spChg chg="add mod">
          <ac:chgData name="Ana Neves" userId="de6360574db850ea" providerId="LiveId" clId="{393C8769-C4F8-47AC-B1C1-33F76CE901C7}" dt="2024-11-08T13:09:38.817" v="278"/>
          <ac:spMkLst>
            <pc:docMk/>
            <pc:sldMk cId="1681773900" sldId="332"/>
            <ac:spMk id="19" creationId="{BD50AC57-BE0F-F3FD-AA7B-949AB464CB67}"/>
          </ac:spMkLst>
        </pc:spChg>
        <pc:spChg chg="add mod">
          <ac:chgData name="Ana Neves" userId="de6360574db850ea" providerId="LiveId" clId="{393C8769-C4F8-47AC-B1C1-33F76CE901C7}" dt="2024-11-08T13:26:49.912" v="407" actId="1076"/>
          <ac:spMkLst>
            <pc:docMk/>
            <pc:sldMk cId="1681773900" sldId="332"/>
            <ac:spMk id="21" creationId="{7C89D703-C4CA-9574-0097-F2D7AC797BB3}"/>
          </ac:spMkLst>
        </pc:spChg>
        <pc:spChg chg="add mod">
          <ac:chgData name="Ana Neves" userId="de6360574db850ea" providerId="LiveId" clId="{393C8769-C4F8-47AC-B1C1-33F76CE901C7}" dt="2024-11-08T13:27:27.880" v="432" actId="20577"/>
          <ac:spMkLst>
            <pc:docMk/>
            <pc:sldMk cId="1681773900" sldId="332"/>
            <ac:spMk id="30" creationId="{EC76416F-7E43-B36E-2654-C5D359D15B0B}"/>
          </ac:spMkLst>
        </pc:spChg>
        <pc:grpChg chg="add del mod">
          <ac:chgData name="Ana Neves" userId="de6360574db850ea" providerId="LiveId" clId="{393C8769-C4F8-47AC-B1C1-33F76CE901C7}" dt="2024-11-08T12:14:45.787" v="18" actId="478"/>
          <ac:grpSpMkLst>
            <pc:docMk/>
            <pc:sldMk cId="1681773900" sldId="332"/>
            <ac:grpSpMk id="10" creationId="{4D508E5E-D2A1-7AA1-22B8-EC158F12EC8E}"/>
          </ac:grpSpMkLst>
        </pc:grpChg>
        <pc:grpChg chg="add mod">
          <ac:chgData name="Ana Neves" userId="de6360574db850ea" providerId="LiveId" clId="{393C8769-C4F8-47AC-B1C1-33F76CE901C7}" dt="2024-11-08T13:27:54.024" v="437" actId="164"/>
          <ac:grpSpMkLst>
            <pc:docMk/>
            <pc:sldMk cId="1681773900" sldId="332"/>
            <ac:grpSpMk id="31" creationId="{0D948BB9-01E6-FC4E-43DA-FC60CEFAE353}"/>
          </ac:grpSpMkLst>
        </pc:grpChg>
        <pc:picChg chg="add del mod">
          <ac:chgData name="Ana Neves" userId="de6360574db850ea" providerId="LiveId" clId="{393C8769-C4F8-47AC-B1C1-33F76CE901C7}" dt="2024-11-08T12:12:38.845" v="3" actId="478"/>
          <ac:picMkLst>
            <pc:docMk/>
            <pc:sldMk cId="1681773900" sldId="332"/>
            <ac:picMk id="5" creationId="{5E4F690A-1CDD-680F-86E3-FB16A69BF523}"/>
          </ac:picMkLst>
        </pc:picChg>
        <pc:picChg chg="add del mod">
          <ac:chgData name="Ana Neves" userId="de6360574db850ea" providerId="LiveId" clId="{393C8769-C4F8-47AC-B1C1-33F76CE901C7}" dt="2024-11-08T12:13:39.811" v="9" actId="478"/>
          <ac:picMkLst>
            <pc:docMk/>
            <pc:sldMk cId="1681773900" sldId="332"/>
            <ac:picMk id="7" creationId="{19C9BACA-B327-D089-3715-39C3D517B751}"/>
          </ac:picMkLst>
        </pc:picChg>
        <pc:picChg chg="add del mod">
          <ac:chgData name="Ana Neves" userId="de6360574db850ea" providerId="LiveId" clId="{393C8769-C4F8-47AC-B1C1-33F76CE901C7}" dt="2024-11-08T12:14:32.354" v="14" actId="478"/>
          <ac:picMkLst>
            <pc:docMk/>
            <pc:sldMk cId="1681773900" sldId="332"/>
            <ac:picMk id="9" creationId="{CFE81C51-048E-364B-A1D2-75C72ED4122D}"/>
          </ac:picMkLst>
        </pc:picChg>
        <pc:picChg chg="del mod topLvl">
          <ac:chgData name="Ana Neves" userId="de6360574db850ea" providerId="LiveId" clId="{393C8769-C4F8-47AC-B1C1-33F76CE901C7}" dt="2024-11-08T12:16:39.425" v="19" actId="478"/>
          <ac:picMkLst>
            <pc:docMk/>
            <pc:sldMk cId="1681773900" sldId="332"/>
            <ac:picMk id="11" creationId="{FB43A273-0412-66E3-3250-9E555A10318E}"/>
          </ac:picMkLst>
        </pc:picChg>
        <pc:picChg chg="add del mod ord modCrop">
          <ac:chgData name="Ana Neves" userId="de6360574db850ea" providerId="LiveId" clId="{393C8769-C4F8-47AC-B1C1-33F76CE901C7}" dt="2024-11-08T12:19:56.608" v="26" actId="478"/>
          <ac:picMkLst>
            <pc:docMk/>
            <pc:sldMk cId="1681773900" sldId="332"/>
            <ac:picMk id="14" creationId="{0A594A64-DB2E-F447-2159-7346AD006369}"/>
          </ac:picMkLst>
        </pc:picChg>
        <pc:picChg chg="add mod">
          <ac:chgData name="Ana Neves" userId="de6360574db850ea" providerId="LiveId" clId="{393C8769-C4F8-47AC-B1C1-33F76CE901C7}" dt="2024-11-08T13:26:41.006" v="405" actId="1076"/>
          <ac:picMkLst>
            <pc:docMk/>
            <pc:sldMk cId="1681773900" sldId="332"/>
            <ac:picMk id="16" creationId="{ED1B96CB-8562-834B-FA87-9A1BAD84145B}"/>
          </ac:picMkLst>
        </pc:picChg>
        <pc:picChg chg="add del mod">
          <ac:chgData name="Ana Neves" userId="de6360574db850ea" providerId="LiveId" clId="{393C8769-C4F8-47AC-B1C1-33F76CE901C7}" dt="2024-11-08T13:24:37.683" v="384" actId="478"/>
          <ac:picMkLst>
            <pc:docMk/>
            <pc:sldMk cId="1681773900" sldId="332"/>
            <ac:picMk id="23" creationId="{0FB7B64E-D000-5754-B176-A5947E018D76}"/>
          </ac:picMkLst>
        </pc:picChg>
        <pc:picChg chg="add del mod">
          <ac:chgData name="Ana Neves" userId="de6360574db850ea" providerId="LiveId" clId="{393C8769-C4F8-47AC-B1C1-33F76CE901C7}" dt="2024-11-08T13:25:19.080" v="387" actId="478"/>
          <ac:picMkLst>
            <pc:docMk/>
            <pc:sldMk cId="1681773900" sldId="332"/>
            <ac:picMk id="25" creationId="{E8EAA33B-8822-8A84-5349-52D43D6F0036}"/>
          </ac:picMkLst>
        </pc:picChg>
        <pc:picChg chg="add mod modCrop">
          <ac:chgData name="Ana Neves" userId="de6360574db850ea" providerId="LiveId" clId="{393C8769-C4F8-47AC-B1C1-33F76CE901C7}" dt="2024-11-08T13:27:54.024" v="437" actId="164"/>
          <ac:picMkLst>
            <pc:docMk/>
            <pc:sldMk cId="1681773900" sldId="332"/>
            <ac:picMk id="27" creationId="{4FE23990-BC1E-E7C1-E0B8-0DD66028A154}"/>
          </ac:picMkLst>
        </pc:picChg>
        <pc:picChg chg="add mod modCrop">
          <ac:chgData name="Ana Neves" userId="de6360574db850ea" providerId="LiveId" clId="{393C8769-C4F8-47AC-B1C1-33F76CE901C7}" dt="2024-11-08T13:27:54.024" v="437" actId="164"/>
          <ac:picMkLst>
            <pc:docMk/>
            <pc:sldMk cId="1681773900" sldId="332"/>
            <ac:picMk id="29" creationId="{1785AF95-3C64-1991-8553-0332670404A8}"/>
          </ac:picMkLst>
        </pc:picChg>
      </pc:sldChg>
      <pc:sldChg chg="addSp delSp modSp mod">
        <pc:chgData name="Ana Neves" userId="de6360574db850ea" providerId="LiveId" clId="{393C8769-C4F8-47AC-B1C1-33F76CE901C7}" dt="2024-11-08T16:59:17.149" v="2278" actId="20577"/>
        <pc:sldMkLst>
          <pc:docMk/>
          <pc:sldMk cId="1739681864" sldId="341"/>
        </pc:sldMkLst>
        <pc:spChg chg="add del mod">
          <ac:chgData name="Ana Neves" userId="de6360574db850ea" providerId="LiveId" clId="{393C8769-C4F8-47AC-B1C1-33F76CE901C7}" dt="2024-11-08T12:42:01.277" v="103"/>
          <ac:spMkLst>
            <pc:docMk/>
            <pc:sldMk cId="1739681864" sldId="341"/>
            <ac:spMk id="3" creationId="{B77801B5-0677-E87B-3731-F2D9814977A3}"/>
          </ac:spMkLst>
        </pc:spChg>
        <pc:spChg chg="add del mod">
          <ac:chgData name="Ana Neves" userId="de6360574db850ea" providerId="LiveId" clId="{393C8769-C4F8-47AC-B1C1-33F76CE901C7}" dt="2024-11-08T15:17:41.475" v="491"/>
          <ac:spMkLst>
            <pc:docMk/>
            <pc:sldMk cId="1739681864" sldId="341"/>
            <ac:spMk id="4" creationId="{56FBE46F-E750-6C49-CFCD-15B87A28174F}"/>
          </ac:spMkLst>
        </pc:spChg>
        <pc:spChg chg="add mod">
          <ac:chgData name="Ana Neves" userId="de6360574db850ea" providerId="LiveId" clId="{393C8769-C4F8-47AC-B1C1-33F76CE901C7}" dt="2024-11-08T16:59:17.149" v="2278" actId="20577"/>
          <ac:spMkLst>
            <pc:docMk/>
            <pc:sldMk cId="1739681864" sldId="341"/>
            <ac:spMk id="5" creationId="{99711736-8565-A42A-EB66-E472AD655386}"/>
          </ac:spMkLst>
        </pc:spChg>
        <pc:spChg chg="add del mod">
          <ac:chgData name="Ana Neves" userId="de6360574db850ea" providerId="LiveId" clId="{393C8769-C4F8-47AC-B1C1-33F76CE901C7}" dt="2024-11-08T16:34:41.341" v="1704" actId="478"/>
          <ac:spMkLst>
            <pc:docMk/>
            <pc:sldMk cId="1739681864" sldId="341"/>
            <ac:spMk id="9" creationId="{D9653224-4BA2-26A8-AE97-16015D5386E7}"/>
          </ac:spMkLst>
        </pc:spChg>
        <pc:spChg chg="add del mod">
          <ac:chgData name="Ana Neves" userId="de6360574db850ea" providerId="LiveId" clId="{393C8769-C4F8-47AC-B1C1-33F76CE901C7}" dt="2024-11-08T16:39:45.528" v="1857" actId="478"/>
          <ac:spMkLst>
            <pc:docMk/>
            <pc:sldMk cId="1739681864" sldId="341"/>
            <ac:spMk id="11" creationId="{4D48E124-1A90-8620-B0A1-66528F0D44B8}"/>
          </ac:spMkLst>
        </pc:spChg>
        <pc:spChg chg="add del">
          <ac:chgData name="Ana Neves" userId="de6360574db850ea" providerId="LiveId" clId="{393C8769-C4F8-47AC-B1C1-33F76CE901C7}" dt="2024-11-08T16:50:58.977" v="2162" actId="478"/>
          <ac:spMkLst>
            <pc:docMk/>
            <pc:sldMk cId="1739681864" sldId="341"/>
            <ac:spMk id="12" creationId="{3E84B374-4BE7-3A8E-70E0-40945734899E}"/>
          </ac:spMkLst>
        </pc:spChg>
        <pc:spChg chg="add mod">
          <ac:chgData name="Ana Neves" userId="de6360574db850ea" providerId="LiveId" clId="{393C8769-C4F8-47AC-B1C1-33F76CE901C7}" dt="2024-11-08T16:53:42.389" v="2186" actId="207"/>
          <ac:spMkLst>
            <pc:docMk/>
            <pc:sldMk cId="1739681864" sldId="341"/>
            <ac:spMk id="13" creationId="{231ADF7F-7459-D9B8-CE64-F08AEA4E8702}"/>
          </ac:spMkLst>
        </pc:spChg>
        <pc:spChg chg="add del mod">
          <ac:chgData name="Ana Neves" userId="de6360574db850ea" providerId="LiveId" clId="{393C8769-C4F8-47AC-B1C1-33F76CE901C7}" dt="2024-11-08T16:51:57.445" v="2172" actId="478"/>
          <ac:spMkLst>
            <pc:docMk/>
            <pc:sldMk cId="1739681864" sldId="341"/>
            <ac:spMk id="14" creationId="{6F8B6E9D-9E83-95D5-BC70-FC176D9F4047}"/>
          </ac:spMkLst>
        </pc:spChg>
        <pc:spChg chg="add mod">
          <ac:chgData name="Ana Neves" userId="de6360574db850ea" providerId="LiveId" clId="{393C8769-C4F8-47AC-B1C1-33F76CE901C7}" dt="2024-11-08T16:51:53.148" v="2171" actId="571"/>
          <ac:spMkLst>
            <pc:docMk/>
            <pc:sldMk cId="1739681864" sldId="341"/>
            <ac:spMk id="15" creationId="{37FBD263-2A0C-3AEF-F9F6-CE97BD395394}"/>
          </ac:spMkLst>
        </pc:spChg>
        <pc:spChg chg="add mod">
          <ac:chgData name="Ana Neves" userId="de6360574db850ea" providerId="LiveId" clId="{393C8769-C4F8-47AC-B1C1-33F76CE901C7}" dt="2024-11-08T16:51:53.148" v="2171" actId="571"/>
          <ac:spMkLst>
            <pc:docMk/>
            <pc:sldMk cId="1739681864" sldId="341"/>
            <ac:spMk id="16" creationId="{F0BD69E1-A834-14D6-8493-209B1265544E}"/>
          </ac:spMkLst>
        </pc:spChg>
        <pc:spChg chg="add mod">
          <ac:chgData name="Ana Neves" userId="de6360574db850ea" providerId="LiveId" clId="{393C8769-C4F8-47AC-B1C1-33F76CE901C7}" dt="2024-11-08T16:51:47.163" v="2170"/>
          <ac:spMkLst>
            <pc:docMk/>
            <pc:sldMk cId="1739681864" sldId="341"/>
            <ac:spMk id="17" creationId="{0788146D-8C0E-DC90-9304-128DDB7A1508}"/>
          </ac:spMkLst>
        </pc:spChg>
        <pc:spChg chg="add mod">
          <ac:chgData name="Ana Neves" userId="de6360574db850ea" providerId="LiveId" clId="{393C8769-C4F8-47AC-B1C1-33F76CE901C7}" dt="2024-11-08T16:53:48.322" v="2187" actId="207"/>
          <ac:spMkLst>
            <pc:docMk/>
            <pc:sldMk cId="1739681864" sldId="341"/>
            <ac:spMk id="18" creationId="{3FC86E02-AA61-77B1-78E3-7BD128BDAFDD}"/>
          </ac:spMkLst>
        </pc:spChg>
        <pc:spChg chg="add mod">
          <ac:chgData name="Ana Neves" userId="de6360574db850ea" providerId="LiveId" clId="{393C8769-C4F8-47AC-B1C1-33F76CE901C7}" dt="2024-11-08T16:53:54.072" v="2188" actId="207"/>
          <ac:spMkLst>
            <pc:docMk/>
            <pc:sldMk cId="1739681864" sldId="341"/>
            <ac:spMk id="19" creationId="{918116F7-60E7-B347-B562-B571A1EBCE67}"/>
          </ac:spMkLst>
        </pc:spChg>
        <pc:spChg chg="add mod">
          <ac:chgData name="Ana Neves" userId="de6360574db850ea" providerId="LiveId" clId="{393C8769-C4F8-47AC-B1C1-33F76CE901C7}" dt="2024-11-08T16:53:59.186" v="2189" actId="207"/>
          <ac:spMkLst>
            <pc:docMk/>
            <pc:sldMk cId="1739681864" sldId="341"/>
            <ac:spMk id="20" creationId="{742E3EA8-38C0-30AE-6BBF-BC2EF8D176E0}"/>
          </ac:spMkLst>
        </pc:spChg>
        <pc:spChg chg="add mod">
          <ac:chgData name="Ana Neves" userId="de6360574db850ea" providerId="LiveId" clId="{393C8769-C4F8-47AC-B1C1-33F76CE901C7}" dt="2024-11-08T16:53:34.520" v="2185" actId="1076"/>
          <ac:spMkLst>
            <pc:docMk/>
            <pc:sldMk cId="1739681864" sldId="341"/>
            <ac:spMk id="21" creationId="{AE30A791-F12F-DD96-F57E-4BFC96F0C3CB}"/>
          </ac:spMkLst>
        </pc:spChg>
        <pc:spChg chg="add del mod">
          <ac:chgData name="Ana Neves" userId="de6360574db850ea" providerId="LiveId" clId="{393C8769-C4F8-47AC-B1C1-33F76CE901C7}" dt="2024-11-08T16:56:25.891" v="2235" actId="478"/>
          <ac:spMkLst>
            <pc:docMk/>
            <pc:sldMk cId="1739681864" sldId="341"/>
            <ac:spMk id="22" creationId="{230CFEF1-B522-1872-D0C5-EEED9A1A2331}"/>
          </ac:spMkLst>
        </pc:spChg>
        <pc:spChg chg="add mod">
          <ac:chgData name="Ana Neves" userId="de6360574db850ea" providerId="LiveId" clId="{393C8769-C4F8-47AC-B1C1-33F76CE901C7}" dt="2024-11-08T16:56:39.992" v="2238" actId="1076"/>
          <ac:spMkLst>
            <pc:docMk/>
            <pc:sldMk cId="1739681864" sldId="341"/>
            <ac:spMk id="23" creationId="{E491F6D1-8B8C-5085-F0B7-743EF6ED54F7}"/>
          </ac:spMkLst>
        </pc:spChg>
        <pc:spChg chg="add mod">
          <ac:chgData name="Ana Neves" userId="de6360574db850ea" providerId="LiveId" clId="{393C8769-C4F8-47AC-B1C1-33F76CE901C7}" dt="2024-11-08T16:58:02.455" v="2253" actId="1076"/>
          <ac:spMkLst>
            <pc:docMk/>
            <pc:sldMk cId="1739681864" sldId="341"/>
            <ac:spMk id="24" creationId="{5DF4B692-6F09-675E-ED66-914668D3DC4B}"/>
          </ac:spMkLst>
        </pc:spChg>
        <pc:spChg chg="add mod">
          <ac:chgData name="Ana Neves" userId="de6360574db850ea" providerId="LiveId" clId="{393C8769-C4F8-47AC-B1C1-33F76CE901C7}" dt="2024-11-08T16:57:19.085" v="2249" actId="1076"/>
          <ac:spMkLst>
            <pc:docMk/>
            <pc:sldMk cId="1739681864" sldId="341"/>
            <ac:spMk id="25" creationId="{E860321B-AE2C-0BC6-6403-ACF13A816E25}"/>
          </ac:spMkLst>
        </pc:spChg>
        <pc:spChg chg="add mod">
          <ac:chgData name="Ana Neves" userId="de6360574db850ea" providerId="LiveId" clId="{393C8769-C4F8-47AC-B1C1-33F76CE901C7}" dt="2024-11-08T16:57:23.228" v="2250" actId="1076"/>
          <ac:spMkLst>
            <pc:docMk/>
            <pc:sldMk cId="1739681864" sldId="341"/>
            <ac:spMk id="26" creationId="{F3BA8034-9F12-1BFF-6542-F409FB628C03}"/>
          </ac:spMkLst>
        </pc:spChg>
        <pc:spChg chg="add mod">
          <ac:chgData name="Ana Neves" userId="de6360574db850ea" providerId="LiveId" clId="{393C8769-C4F8-47AC-B1C1-33F76CE901C7}" dt="2024-11-08T16:57:10.766" v="2246" actId="1076"/>
          <ac:spMkLst>
            <pc:docMk/>
            <pc:sldMk cId="1739681864" sldId="341"/>
            <ac:spMk id="27" creationId="{F2066EDF-0CD8-705D-FA22-6F808163FC3D}"/>
          </ac:spMkLst>
        </pc:spChg>
        <pc:spChg chg="add mod">
          <ac:chgData name="Ana Neves" userId="de6360574db850ea" providerId="LiveId" clId="{393C8769-C4F8-47AC-B1C1-33F76CE901C7}" dt="2024-11-08T16:57:16.473" v="2248" actId="1076"/>
          <ac:spMkLst>
            <pc:docMk/>
            <pc:sldMk cId="1739681864" sldId="341"/>
            <ac:spMk id="28" creationId="{28A98294-84AD-0495-8EE7-F54642A08A5C}"/>
          </ac:spMkLst>
        </pc:spChg>
        <pc:spChg chg="add mod">
          <ac:chgData name="Ana Neves" userId="de6360574db850ea" providerId="LiveId" clId="{393C8769-C4F8-47AC-B1C1-33F76CE901C7}" dt="2024-11-08T16:57:45.989" v="2252" actId="1076"/>
          <ac:spMkLst>
            <pc:docMk/>
            <pc:sldMk cId="1739681864" sldId="341"/>
            <ac:spMk id="29" creationId="{9C2241CC-03B8-BE82-4A2B-36F1453B2D4E}"/>
          </ac:spMkLst>
        </pc:spChg>
        <pc:spChg chg="add mod">
          <ac:chgData name="Ana Neves" userId="de6360574db850ea" providerId="LiveId" clId="{393C8769-C4F8-47AC-B1C1-33F76CE901C7}" dt="2024-11-08T16:58:17.489" v="2255" actId="1076"/>
          <ac:spMkLst>
            <pc:docMk/>
            <pc:sldMk cId="1739681864" sldId="341"/>
            <ac:spMk id="30" creationId="{78A759B7-6ADB-F3DE-35BC-82749F589508}"/>
          </ac:spMkLst>
        </pc:spChg>
        <pc:spChg chg="add mod">
          <ac:chgData name="Ana Neves" userId="de6360574db850ea" providerId="LiveId" clId="{393C8769-C4F8-47AC-B1C1-33F76CE901C7}" dt="2024-11-08T16:58:28.527" v="2257" actId="1076"/>
          <ac:spMkLst>
            <pc:docMk/>
            <pc:sldMk cId="1739681864" sldId="341"/>
            <ac:spMk id="31" creationId="{7C5BCDBD-FA29-530D-68A3-324BFB9ED098}"/>
          </ac:spMkLst>
        </pc:spChg>
        <pc:spChg chg="add mod">
          <ac:chgData name="Ana Neves" userId="de6360574db850ea" providerId="LiveId" clId="{393C8769-C4F8-47AC-B1C1-33F76CE901C7}" dt="2024-11-08T16:58:34.226" v="2259" actId="1076"/>
          <ac:spMkLst>
            <pc:docMk/>
            <pc:sldMk cId="1739681864" sldId="341"/>
            <ac:spMk id="32" creationId="{1EAC5050-F7F2-6650-27A6-C2C6F6AA7855}"/>
          </ac:spMkLst>
        </pc:spChg>
        <pc:spChg chg="add mod">
          <ac:chgData name="Ana Neves" userId="de6360574db850ea" providerId="LiveId" clId="{393C8769-C4F8-47AC-B1C1-33F76CE901C7}" dt="2024-11-08T16:58:47.672" v="2262" actId="1076"/>
          <ac:spMkLst>
            <pc:docMk/>
            <pc:sldMk cId="1739681864" sldId="341"/>
            <ac:spMk id="33" creationId="{FF4FCE6E-E9F8-9654-9C0D-A2E93F50B2C3}"/>
          </ac:spMkLst>
        </pc:spChg>
        <pc:spChg chg="add mod">
          <ac:chgData name="Ana Neves" userId="de6360574db850ea" providerId="LiveId" clId="{393C8769-C4F8-47AC-B1C1-33F76CE901C7}" dt="2024-11-08T16:59:05.913" v="2266" actId="1076"/>
          <ac:spMkLst>
            <pc:docMk/>
            <pc:sldMk cId="1739681864" sldId="341"/>
            <ac:spMk id="34" creationId="{A5A1ECC6-5122-FA5F-8B1D-92F4F5998346}"/>
          </ac:spMkLst>
        </pc:spChg>
        <pc:picChg chg="add del mod">
          <ac:chgData name="Ana Neves" userId="de6360574db850ea" providerId="LiveId" clId="{393C8769-C4F8-47AC-B1C1-33F76CE901C7}" dt="2024-11-08T16:04:23.799" v="788" actId="478"/>
          <ac:picMkLst>
            <pc:docMk/>
            <pc:sldMk cId="1739681864" sldId="341"/>
            <ac:picMk id="7" creationId="{7DE7AA2E-998F-19E8-F026-6B6DE5B806E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72D8D-FB06-49F8-80F3-966BA7A33CAB}" type="datetimeFigureOut">
              <a:rPr lang="en-GB" smtClean="0"/>
              <a:t>10/03/2025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465D6-E927-4CD6-BB6D-7C5E4BEAA1E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8008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92B64-956F-4AA1-9D00-91265D8096D4}" type="datetimeFigureOut">
              <a:rPr lang="en-GB" smtClean="0"/>
              <a:t>10/03/2025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CC1D15-B5DE-4BD5-A4FB-8CE7A139D4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401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982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BF5B4-4F5F-2EF3-AD6C-4E1F04827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F943AA-E192-80F6-D4DA-9937D59FF2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232F95-D336-A2C9-6EF8-0AF8222A45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1425"/>
              </a:lnSpc>
            </a:pP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https://canvas.sussex.ac.uk/courses/3317/pages/participating-in-research</a:t>
            </a:r>
          </a:p>
          <a:p>
            <a:pPr>
              <a:lnSpc>
                <a:spcPts val="1425"/>
              </a:lnSpc>
            </a:pP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4E0D6-753E-D60B-031E-7E2763FCDF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612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376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AC432-13CB-2C4B-5EB3-76FD16904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8068B4-2FEB-B2F0-F403-65E61E5898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651E81-20F7-F5E7-95D5-084678302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B86FD-8F91-9F68-9103-B0FFE12CC0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032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0981D1-E5D5-7BAB-9D45-1D2ACD5E0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5B8DC8-FBAD-ACEC-B6A2-C648B6C6FE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E16495-8AC3-451C-0C66-B79182CA91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People like to know about people, e.g., star of the week in the bulletin became arguably one of the fav part.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18C9CA-76F0-A504-165B-8E4B6667D5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6434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CB093-53D1-2D0C-813F-F4917DB9F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30A2F4-18D0-32C1-141C-AFB5B2A0CB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5D4643-C1F1-5685-9092-67B5B95DA8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E88C60-AF10-CD9F-29CC-D7CE935D4A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783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2A9F8-748E-835A-AAB2-5267F4460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C1F961-6FC3-A2E2-1491-28309EF143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BBD712-6FE9-2FAF-7386-492E3A7A6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JennifR</a:t>
            </a:r>
            <a:r>
              <a:rPr lang="fr-FR" dirty="0"/>
              <a:t>: « </a:t>
            </a:r>
            <a:r>
              <a:rPr lang="en-GB" dirty="0"/>
              <a:t>The idea was to build a few topic-focused studies - like a cog study, a social study, etc. - not only to avoid accessibility restrictions but also so that there would be a large pool of data for dissertation students to use, as there's also a workload equality issue for (particularly) E&amp;S staff who are more likely to have no lab, no PhD/postdocs, no backlog of data, and no existing infrastructure to easily help their dissertation students do data collection.”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E5837B-95AD-A49D-A137-D9A883A852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891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44BA6-C19D-FEC1-F054-4C7B2A26F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6FB7B2-AA80-3427-2FF9-876E47941C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F1B1C4-DFE1-20D1-6327-8F14D349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1425"/>
              </a:lnSpc>
            </a:pP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The Benefits and the penalties must be transparent, eloquent, and immediate. </a:t>
            </a:r>
          </a:p>
          <a:p>
            <a:pPr>
              <a:lnSpc>
                <a:spcPts val="1425"/>
              </a:lnSpc>
            </a:pP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The current system of “flagged” for no-shows is obscure and does not act as a deterrent.</a:t>
            </a:r>
          </a:p>
          <a:p>
            <a:endParaRPr lang="en-GB" dirty="0"/>
          </a:p>
          <a:p>
            <a:r>
              <a:rPr lang="en-GB" dirty="0"/>
              <a:t>The attention checks should be reasonable (if &gt; 25% failure, it’s probably that it’s too hard) -&gt; action V on good study design.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C8A861-CCB2-D53F-3559-D9FA4E1FF9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8755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C1A52-0A7B-EF54-AAAB-86B67EA73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83513A-E3D3-E474-D0E9-452778C298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B1A36F-1E6D-FD26-6561-B8BC9B995E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With</a:t>
            </a:r>
            <a:r>
              <a:rPr lang="fr-FR" dirty="0"/>
              <a:t> the help of the </a:t>
            </a:r>
            <a:r>
              <a:rPr lang="fr-FR" dirty="0" err="1"/>
              <a:t>psychology</a:t>
            </a:r>
            <a:r>
              <a:rPr lang="fr-FR"/>
              <a:t> software team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F379D8-A103-4F60-F9CC-8AE4D9F342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084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1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673DB7-0B46-684C-B5E1-AF6CC880A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11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0033D83-FD37-8144-AE84-F8DDA7543B2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32FD95-903B-C046-A9B7-359EE07F7B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CA2BE4-6BD0-514F-9A84-E62F640A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0269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06E6D53-1EBD-B947-ABBF-D9BCAB6C3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74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A94FF2-B536-A445-9D42-C1E6E6F5A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8214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62676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229233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120812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68053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6F39B1-8AA8-7145-8A0D-5B12981F4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965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6668EE-D000-214A-962B-10956489E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98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7DD0EF-4336-7F42-BA6E-8DE3FAC9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2319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D7EA3C-4E7A-4243-8910-FAB4C5AEB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84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BBE74E-CE44-244B-AEBB-BA80796BD9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3B4EDD8-9E4C-5044-AFFD-02229CAE8D1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762A03-0096-434A-817F-D0E595720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00670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F9B34A-4B67-6347-BB75-1260CC100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73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3DF454-EAA5-DE48-9FD9-8E8A640E0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1615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6C8B06-CEBD-6A4B-AC7C-E13551393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4739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A29DCC-6C91-484E-BB06-A4FE19AA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26073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D8C01C-365E-B846-87BF-31DD87135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8490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6FB768-E710-6940-AADA-539BA56F0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0408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2F8CB4-D69E-7043-BAD8-D6F1B64FB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4483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19AFD3-161A-9840-BBB3-D24504A5E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00137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83018B4-AD62-CB4B-BF8C-236BDA431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8069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648298-CB46-EA48-9BAC-F5F1E4B7D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28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AD49FCF-C37C-FC49-B31C-0EAA6BDECD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891446D-B526-B846-A99D-5919A5E0E8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CE0EF2-4D64-0A46-8641-A08DD97E5D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6658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223E2-7C3A-CF4C-AFDA-93E661699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055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485979-334B-AC4E-B8BE-34290F8B8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9141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127304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654408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4998632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933651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5AD74B-CE87-8C45-99D7-181826D5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47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C4F1CB-BB6A-4846-9D64-3B763E96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6603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535B39-F1A2-C440-B61D-24812FF4D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813303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FA987-E4D1-484A-9F66-4B88143BC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174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AF80D-9656-0F48-8A28-C38EFF8D0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65890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2F2BFD-1FD9-CA48-B448-160B59870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36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2C3167-CA38-8845-A247-53A711F43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3894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47A031-61BC-AD46-86BE-09C000567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8604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BD8918-21C2-F64D-ACEE-B03610726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76557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B22D63-5A0E-D94B-A986-5DD78788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24515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AF819-4952-884C-9CEB-69CACB9CD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1050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3B7879-A457-2E40-BCCC-9846C80E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294440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3C6086-997D-714E-AA3F-E1A402EAF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43149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B0D125-DCB8-554D-BD28-F701AB1D1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9784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93642D-A35C-8144-8116-FD9AF96DB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66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23390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AF023-F198-D34B-BF29-AE8FB01B0B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46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CC1BB9-BD6D-954A-A7CA-54292DDB1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01071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226658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9207690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690946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90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7370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6360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8694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84198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8203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1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35FE4EA-556B-314E-B3FB-875E27135C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34B4AF-1AC4-FC47-AA8C-7E18E894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7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89860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28916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57954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50741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76871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_2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592A8E84-F19F-954F-9988-B160C33C8AB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DC72852-D123-3A4E-B544-7DDA0C1E39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84166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Font typeface="Arial" panose="020B0604020202020204" pitchFamily="34" charset="0"/>
              <a:buNone/>
              <a:defRPr sz="2000" baseline="0">
                <a:solidFill>
                  <a:srgbClr val="1A3F82"/>
                </a:solidFill>
              </a:defRPr>
            </a:lvl1pPr>
            <a:lvl2pPr marL="514350" indent="-171450">
              <a:lnSpc>
                <a:spcPct val="100000"/>
              </a:lnSpc>
              <a:buFont typeface="Arial" panose="020B0604020202020204" pitchFamily="34" charset="0"/>
              <a:buChar char="•"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931E3F-975D-FE4F-B288-40C479B48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265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E2203E-E78F-EF41-AFA2-BA5CF304F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133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1A13FE-1A2E-3C43-9617-43659ADCC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C8956A-116A-F740-9AAB-3E5435586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8855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3219A2-6F08-364D-86A4-114F8EC38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245B06-5F40-BF44-81B9-60D4973FD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26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557572-AF67-D741-B2A4-44A9FA4304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B2D29-6465-AE42-B5BA-83ECEA0E4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969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011322-3B2B-E345-AD9B-6A9743D5B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C215B0-DF31-C14E-A9F2-2C5F8D5C4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7379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53839BE-2552-9141-97C4-65B077805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0F8957-A492-AC4B-87A4-53B88EE6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6994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0C16C5-45F5-3347-8255-1EB8E64B8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1A811F-123A-EA41-ADBA-C8059FBC6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8845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31C1117-F6D9-4446-83E5-C5A7FD3AF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0490C0-4638-104F-B7B6-45FB9CCB4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5814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726463C-3D64-2E46-965C-813C4C3A1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E8C6BD-725E-584D-B6B5-E764F2EDA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3412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6F2BBA-31EE-C743-A6CF-CA00F7E04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188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A1BE61-03CB-AA45-9447-1977ACE5D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8B8A87-1BDE-764A-AACE-D24B73874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6989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2F049A3-B5FB-F042-ACE7-450BAC462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379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1F0720-1E89-3248-B84D-240C78027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8163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9FA3C1-EF98-1B41-9F93-9E5EE03A8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20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686329D-43CB-C649-8FC5-6124209DD6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D317D4-F74D-4A4D-95DA-3B0A7C4E8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398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D2942F2-8A56-D140-B6B3-3D7B2A525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06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713330-8482-2748-B356-75E0E2E5F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2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4590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20699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074872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065350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A2EF59-119C-0B43-924A-717E5A1ED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909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B4AF0C-6946-494A-A012-5312CF92D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97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D85C46-B096-A44E-856D-C52238560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96883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79F626-0A05-B843-BD42-8639588C7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02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90EC569-F9E9-8140-B4AF-6A9F8648F3F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731F28-5544-A447-B62B-BF8094C45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4043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E20C17-CDE1-2A48-9499-81FC69A64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43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564CAB-0F43-4A49-8769-18CB52C3D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1637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C0938E-BA3A-EC4D-B56E-202428816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912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364017-8104-E542-8071-86F98F991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54947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A7D67-B79C-FB48-B8BC-4A6AF41C7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6971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71B444-D6F1-3943-887B-62671EAC38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0057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7F93FE-1CEE-6E42-8C8D-A7B31B96C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85364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306858-8364-844E-89B3-E21624C73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52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62D8D7-6A6A-D54D-B6F5-DC8922B46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25856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A4C6F2-CE4C-C24E-83DB-3FE450A21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54F35E3-20DC-1245-B7BF-E2A9FA30C0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57E56B-E22A-0742-A0E8-CC2C6E465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4151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B563B6-987B-C34F-B144-957E892FA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12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50CDB6-2B87-0F45-B785-0B1687683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0874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543679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22044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42455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922691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8EE67C-A213-524F-B237-B6A9092D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8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394FEC-A56E-494D-98EE-7E05DA56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72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9B2293-AC69-9147-B99A-9B1221DE9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638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8D7CA6-0349-DA47-8206-2C137C1CA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8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2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8E824CE-29F3-6445-A76C-C1B27454CEE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36917" y="265518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98D06A-2190-1C49-88C9-9A9D8C3FCB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E8342F-BCD9-5C43-992C-CD5F514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7459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4B6564-EF07-094F-9F36-18EB2AB4F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57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D22291-3CA2-3741-8449-E97BC753F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2141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B19828-DCCD-5741-94B1-946ABC2B3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3763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58678-1F58-CE48-B3DE-6B23DAE87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8497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AF80D-9656-0F48-8A28-C38EFF8D0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9625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9C2794-FFE4-8E42-B59D-AD5F914CA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6149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838F3C-9E4B-BF44-A2EA-3E3532023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0625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16D162-2A63-2146-A1A6-105946888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8058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7E08ED-D976-074B-8E33-D582A1D9F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5600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3E5D24-5E9B-F343-BF2E-F814A01F0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45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2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9C3B274-BBFE-6044-A286-605ED3BAAF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44DEDAB-DED7-8D4E-976B-1DDFF9413D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9027F9-15BC-DD4B-92F5-15BF11E40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4088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1302BB-4551-E648-85B4-734AFBCEC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319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8F1842-C7B1-ED4F-BB35-478D71F2D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27522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341438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04629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259216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84965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ADD4B2-591D-FE41-9EE4-18FA8500F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252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A8BF43-289A-8F40-B15D-20C31E74C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247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59EB96-AE56-F442-B22D-B8A66BA48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56256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CC9F7A-6484-8B40-9DDC-1A95F04F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8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A354929-EFF9-5442-B06E-68E6740AA97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3CC1901-6F3E-EC46-8628-1A9D3733BF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6053FF-2A61-3F49-A2F4-30DEFC4A4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6998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27DFF2-1B52-1C46-9BAC-8A58A07B0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0191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6B1908-574E-0E4E-875C-AC2E09830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3657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0036AE-26AC-FA48-B903-7AB6CD828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5254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EC011B-318C-9647-855C-1D5B3B2D1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8828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15C5EC-9671-5B4C-A0C2-E703278CE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99609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1EE7B9-E159-B74A-9DC7-7B0AD18E8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4933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880BA1-4653-BD4C-92EA-27338CF15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0257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55353AF-1622-1F4C-B2AF-182E96D22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2482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AB0F79-1764-0D4D-9EED-0A71633C9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0598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0E2696-174E-144E-85E7-D5640912A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47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8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18" Type="http://schemas.openxmlformats.org/officeDocument/2006/relationships/slideLayout" Target="../slideLayouts/slideLayout83.xml"/><Relationship Id="rId3" Type="http://schemas.openxmlformats.org/officeDocument/2006/relationships/slideLayout" Target="../slideLayouts/slideLayout68.xml"/><Relationship Id="rId21" Type="http://schemas.openxmlformats.org/officeDocument/2006/relationships/theme" Target="../theme/theme5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2.xml"/><Relationship Id="rId2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81.xml"/><Relationship Id="rId20" Type="http://schemas.openxmlformats.org/officeDocument/2006/relationships/slideLayout" Target="../slideLayouts/slideLayout85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5.xml"/><Relationship Id="rId19" Type="http://schemas.openxmlformats.org/officeDocument/2006/relationships/slideLayout" Target="../slideLayouts/slideLayout84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8.xml"/><Relationship Id="rId18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88.xml"/><Relationship Id="rId21" Type="http://schemas.openxmlformats.org/officeDocument/2006/relationships/theme" Target="../theme/theme6.xml"/><Relationship Id="rId7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7.xml"/><Relationship Id="rId17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87.xml"/><Relationship Id="rId16" Type="http://schemas.openxmlformats.org/officeDocument/2006/relationships/slideLayout" Target="../slideLayouts/slideLayout101.xml"/><Relationship Id="rId20" Type="http://schemas.openxmlformats.org/officeDocument/2006/relationships/slideLayout" Target="../slideLayouts/slideLayout105.xml"/><Relationship Id="rId1" Type="http://schemas.openxmlformats.org/officeDocument/2006/relationships/slideLayout" Target="../slideLayouts/slideLayout86.xml"/><Relationship Id="rId6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6.xml"/><Relationship Id="rId5" Type="http://schemas.openxmlformats.org/officeDocument/2006/relationships/slideLayout" Target="../slideLayouts/slideLayout90.xml"/><Relationship Id="rId15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.xml"/><Relationship Id="rId13" Type="http://schemas.openxmlformats.org/officeDocument/2006/relationships/slideLayout" Target="../slideLayouts/slideLayout118.xml"/><Relationship Id="rId18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08.xml"/><Relationship Id="rId21" Type="http://schemas.openxmlformats.org/officeDocument/2006/relationships/theme" Target="../theme/theme7.xml"/><Relationship Id="rId7" Type="http://schemas.openxmlformats.org/officeDocument/2006/relationships/slideLayout" Target="../slideLayouts/slideLayout112.xml"/><Relationship Id="rId12" Type="http://schemas.openxmlformats.org/officeDocument/2006/relationships/slideLayout" Target="../slideLayouts/slideLayout117.xml"/><Relationship Id="rId17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07.xml"/><Relationship Id="rId16" Type="http://schemas.openxmlformats.org/officeDocument/2006/relationships/slideLayout" Target="../slideLayouts/slideLayout121.xml"/><Relationship Id="rId20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0.xml"/><Relationship Id="rId15" Type="http://schemas.openxmlformats.org/officeDocument/2006/relationships/slideLayout" Target="../slideLayouts/slideLayout120.xml"/><Relationship Id="rId10" Type="http://schemas.openxmlformats.org/officeDocument/2006/relationships/slideLayout" Target="../slideLayouts/slideLayout115.xml"/><Relationship Id="rId19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Relationship Id="rId14" Type="http://schemas.openxmlformats.org/officeDocument/2006/relationships/slideLayout" Target="../slideLayouts/slideLayout11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8.xml"/><Relationship Id="rId18" Type="http://schemas.openxmlformats.org/officeDocument/2006/relationships/slideLayout" Target="../slideLayouts/slideLayout143.xml"/><Relationship Id="rId3" Type="http://schemas.openxmlformats.org/officeDocument/2006/relationships/slideLayout" Target="../slideLayouts/slideLayout128.xml"/><Relationship Id="rId21" Type="http://schemas.openxmlformats.org/officeDocument/2006/relationships/theme" Target="../theme/theme8.xml"/><Relationship Id="rId7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7.xml"/><Relationship Id="rId17" Type="http://schemas.openxmlformats.org/officeDocument/2006/relationships/slideLayout" Target="../slideLayouts/slideLayout142.xml"/><Relationship Id="rId2" Type="http://schemas.openxmlformats.org/officeDocument/2006/relationships/slideLayout" Target="../slideLayouts/slideLayout127.xml"/><Relationship Id="rId16" Type="http://schemas.openxmlformats.org/officeDocument/2006/relationships/slideLayout" Target="../slideLayouts/slideLayout141.xml"/><Relationship Id="rId20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135.xml"/><Relationship Id="rId19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813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371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306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983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8" r:id="rId1"/>
    <p:sldLayoutId id="2147484179" r:id="rId2"/>
    <p:sldLayoutId id="2147484180" r:id="rId3"/>
    <p:sldLayoutId id="2147484181" r:id="rId4"/>
    <p:sldLayoutId id="2147484182" r:id="rId5"/>
    <p:sldLayoutId id="2147484185" r:id="rId6"/>
    <p:sldLayoutId id="2147484186" r:id="rId7"/>
    <p:sldLayoutId id="2147484188" r:id="rId8"/>
    <p:sldLayoutId id="2147484189" r:id="rId9"/>
    <p:sldLayoutId id="2147484190" r:id="rId10"/>
    <p:sldLayoutId id="2147484191" r:id="rId11"/>
    <p:sldLayoutId id="2147484167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29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169" r:id="rId2"/>
    <p:sldLayoutId id="2147483890" r:id="rId3"/>
    <p:sldLayoutId id="2147483889" r:id="rId4"/>
    <p:sldLayoutId id="2147483791" r:id="rId5"/>
    <p:sldLayoutId id="2147483793" r:id="rId6"/>
    <p:sldLayoutId id="2147483794" r:id="rId7"/>
    <p:sldLayoutId id="2147483795" r:id="rId8"/>
    <p:sldLayoutId id="2147483895" r:id="rId9"/>
    <p:sldLayoutId id="2147483901" r:id="rId10"/>
    <p:sldLayoutId id="2147483805" r:id="rId11"/>
    <p:sldLayoutId id="2147483973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  <p:sldLayoutId id="2147483965" r:id="rId19"/>
    <p:sldLayoutId id="2147483966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5539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2" r:id="rId1"/>
    <p:sldLayoutId id="2147484201" r:id="rId2"/>
    <p:sldLayoutId id="2147484202" r:id="rId3"/>
    <p:sldLayoutId id="2147484203" r:id="rId4"/>
    <p:sldLayoutId id="2147484204" r:id="rId5"/>
    <p:sldLayoutId id="2147484205" r:id="rId6"/>
    <p:sldLayoutId id="2147484206" r:id="rId7"/>
    <p:sldLayoutId id="2147484207" r:id="rId8"/>
    <p:sldLayoutId id="2147484208" r:id="rId9"/>
    <p:sldLayoutId id="2147484209" r:id="rId10"/>
    <p:sldLayoutId id="2147484210" r:id="rId11"/>
    <p:sldLayoutId id="2147484211" r:id="rId12"/>
    <p:sldLayoutId id="2147484212" r:id="rId13"/>
    <p:sldLayoutId id="2147484213" r:id="rId14"/>
    <p:sldLayoutId id="2147484214" r:id="rId15"/>
    <p:sldLayoutId id="2147484215" r:id="rId16"/>
    <p:sldLayoutId id="2147484216" r:id="rId17"/>
    <p:sldLayoutId id="2147484217" r:id="rId18"/>
    <p:sldLayoutId id="2147484218" r:id="rId19"/>
    <p:sldLayoutId id="214748421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2339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1" r:id="rId1"/>
    <p:sldLayoutId id="2147484221" r:id="rId2"/>
    <p:sldLayoutId id="2147484222" r:id="rId3"/>
    <p:sldLayoutId id="2147484223" r:id="rId4"/>
    <p:sldLayoutId id="2147484224" r:id="rId5"/>
    <p:sldLayoutId id="2147484225" r:id="rId6"/>
    <p:sldLayoutId id="2147484226" r:id="rId7"/>
    <p:sldLayoutId id="2147484227" r:id="rId8"/>
    <p:sldLayoutId id="2147484228" r:id="rId9"/>
    <p:sldLayoutId id="2147484229" r:id="rId10"/>
    <p:sldLayoutId id="2147484230" r:id="rId11"/>
    <p:sldLayoutId id="2147484231" r:id="rId12"/>
    <p:sldLayoutId id="2147484232" r:id="rId13"/>
    <p:sldLayoutId id="2147484233" r:id="rId14"/>
    <p:sldLayoutId id="2147484234" r:id="rId15"/>
    <p:sldLayoutId id="2147484235" r:id="rId16"/>
    <p:sldLayoutId id="2147484236" r:id="rId17"/>
    <p:sldLayoutId id="2147484237" r:id="rId18"/>
    <p:sldLayoutId id="2147484238" r:id="rId19"/>
    <p:sldLayoutId id="214748423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2283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1" r:id="rId1"/>
    <p:sldLayoutId id="2147484260" r:id="rId2"/>
    <p:sldLayoutId id="2147484242" r:id="rId3"/>
    <p:sldLayoutId id="2147484243" r:id="rId4"/>
    <p:sldLayoutId id="2147484244" r:id="rId5"/>
    <p:sldLayoutId id="2147484245" r:id="rId6"/>
    <p:sldLayoutId id="2147484246" r:id="rId7"/>
    <p:sldLayoutId id="2147484247" r:id="rId8"/>
    <p:sldLayoutId id="2147484248" r:id="rId9"/>
    <p:sldLayoutId id="2147484249" r:id="rId10"/>
    <p:sldLayoutId id="2147484250" r:id="rId11"/>
    <p:sldLayoutId id="2147484251" r:id="rId12"/>
    <p:sldLayoutId id="2147484252" r:id="rId13"/>
    <p:sldLayoutId id="2147484253" r:id="rId14"/>
    <p:sldLayoutId id="2147484254" r:id="rId15"/>
    <p:sldLayoutId id="2147484255" r:id="rId16"/>
    <p:sldLayoutId id="2147484256" r:id="rId17"/>
    <p:sldLayoutId id="2147484257" r:id="rId18"/>
    <p:sldLayoutId id="2147484258" r:id="rId19"/>
    <p:sldLayoutId id="214748425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103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5" r:id="rId1"/>
    <p:sldLayoutId id="2147484266" r:id="rId2"/>
    <p:sldLayoutId id="2147484267" r:id="rId3"/>
    <p:sldLayoutId id="2147484268" r:id="rId4"/>
    <p:sldLayoutId id="2147484269" r:id="rId5"/>
    <p:sldLayoutId id="2147484270" r:id="rId6"/>
    <p:sldLayoutId id="2147484271" r:id="rId7"/>
    <p:sldLayoutId id="2147484272" r:id="rId8"/>
    <p:sldLayoutId id="2147484273" r:id="rId9"/>
    <p:sldLayoutId id="2147484274" r:id="rId10"/>
    <p:sldLayoutId id="2147484275" r:id="rId11"/>
    <p:sldLayoutId id="2147484276" r:id="rId12"/>
    <p:sldLayoutId id="2147484277" r:id="rId13"/>
    <p:sldLayoutId id="2147484278" r:id="rId14"/>
    <p:sldLayoutId id="2147484279" r:id="rId15"/>
    <p:sldLayoutId id="2147484280" r:id="rId16"/>
    <p:sldLayoutId id="2147484281" r:id="rId17"/>
    <p:sldLayoutId id="2147484282" r:id="rId18"/>
    <p:sldLayoutId id="2147484283" r:id="rId19"/>
    <p:sldLayoutId id="2147484284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2619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6" r:id="rId1"/>
    <p:sldLayoutId id="2147484287" r:id="rId2"/>
    <p:sldLayoutId id="2147484288" r:id="rId3"/>
    <p:sldLayoutId id="2147484289" r:id="rId4"/>
    <p:sldLayoutId id="2147484290" r:id="rId5"/>
    <p:sldLayoutId id="2147484291" r:id="rId6"/>
    <p:sldLayoutId id="2147484292" r:id="rId7"/>
    <p:sldLayoutId id="2147484293" r:id="rId8"/>
    <p:sldLayoutId id="2147484294" r:id="rId9"/>
    <p:sldLayoutId id="2147484295" r:id="rId10"/>
    <p:sldLayoutId id="2147484296" r:id="rId11"/>
    <p:sldLayoutId id="2147484297" r:id="rId12"/>
    <p:sldLayoutId id="2147484298" r:id="rId13"/>
    <p:sldLayoutId id="2147484299" r:id="rId14"/>
    <p:sldLayoutId id="2147484300" r:id="rId15"/>
    <p:sldLayoutId id="2147484301" r:id="rId16"/>
    <p:sldLayoutId id="2147484302" r:id="rId17"/>
    <p:sldLayoutId id="2147484303" r:id="rId18"/>
    <p:sldLayoutId id="2147484304" r:id="rId19"/>
    <p:sldLayoutId id="2147484305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3468" y="1009650"/>
            <a:ext cx="10025063" cy="2419350"/>
          </a:xfrm>
        </p:spPr>
        <p:txBody>
          <a:bodyPr>
            <a:normAutofit/>
          </a:bodyPr>
          <a:lstStyle/>
          <a:p>
            <a:r>
              <a:rPr lang="en-GB" sz="5400" dirty="0"/>
              <a:t>SONA </a:t>
            </a:r>
            <a:br>
              <a:rPr lang="en-GB" sz="5400" dirty="0"/>
            </a:br>
            <a:r>
              <a:rPr lang="en-GB" sz="5400" dirty="0"/>
              <a:t>TASKFORCE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5814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FD4F7-33EA-734A-F69B-054E886A6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833F5-219D-4780-494B-A7E412BE6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V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9A0C30-6539-CA9D-D7DF-0B977FD3D958}"/>
              </a:ext>
            </a:extLst>
          </p:cNvPr>
          <p:cNvSpPr/>
          <p:nvPr/>
        </p:nvSpPr>
        <p:spPr>
          <a:xfrm>
            <a:off x="214746" y="396010"/>
            <a:ext cx="2639289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researchers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4D769ED-5375-A434-229C-264E99E32F0C}"/>
              </a:ext>
            </a:extLst>
          </p:cNvPr>
          <p:cNvSpPr/>
          <p:nvPr/>
        </p:nvSpPr>
        <p:spPr>
          <a:xfrm>
            <a:off x="96982" y="1661872"/>
            <a:ext cx="5278582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SONA training</a:t>
            </a:r>
          </a:p>
          <a:p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“Build SONA studies” workshops as part of the MORSE group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GB" dirty="0"/>
              <a:t>Learn how to set-up conditional crediting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GB" dirty="0"/>
              <a:t>How to set-up feedbacks</a:t>
            </a:r>
          </a:p>
          <a:p>
            <a:endParaRPr lang="en-GB" b="1" dirty="0"/>
          </a:p>
        </p:txBody>
      </p:sp>
      <p:pic>
        <p:nvPicPr>
          <p:cNvPr id="1026" name="Picture 2" descr="What is a workshop? - Blog">
            <a:extLst>
              <a:ext uri="{FF2B5EF4-FFF2-40B4-BE49-F238E27FC236}">
                <a16:creationId xmlns:a16="http://schemas.microsoft.com/office/drawing/2014/main" id="{5EF86A62-C0D9-5449-BB7B-D0D163527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6547" y="2301899"/>
            <a:ext cx="4512019" cy="378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0965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8AEA-F49D-204E-5E84-848D49030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Summary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79045F-5769-DF83-1253-7B90024E4787}"/>
              </a:ext>
            </a:extLst>
          </p:cNvPr>
          <p:cNvSpPr/>
          <p:nvPr/>
        </p:nvSpPr>
        <p:spPr>
          <a:xfrm>
            <a:off x="900544" y="1482436"/>
            <a:ext cx="6144492" cy="4045527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C00000"/>
                </a:solidFill>
              </a:rPr>
              <a:t>Action I: « </a:t>
            </a:r>
            <a:r>
              <a:rPr lang="fr-FR" b="1" dirty="0" err="1">
                <a:solidFill>
                  <a:srgbClr val="C00000"/>
                </a:solidFill>
              </a:rPr>
              <a:t>Meet</a:t>
            </a:r>
            <a:r>
              <a:rPr lang="fr-FR" b="1" dirty="0">
                <a:solidFill>
                  <a:srgbClr val="C00000"/>
                </a:solidFill>
              </a:rPr>
              <a:t> the </a:t>
            </a:r>
            <a:r>
              <a:rPr lang="fr-FR" b="1" dirty="0" err="1">
                <a:solidFill>
                  <a:srgbClr val="C00000"/>
                </a:solidFill>
              </a:rPr>
              <a:t>researcher</a:t>
            </a:r>
            <a:r>
              <a:rPr lang="fr-FR" b="1" dirty="0">
                <a:solidFill>
                  <a:srgbClr val="C00000"/>
                </a:solidFill>
              </a:rPr>
              <a:t> </a:t>
            </a:r>
            <a:r>
              <a:rPr lang="fr-FR" dirty="0">
                <a:solidFill>
                  <a:srgbClr val="C00000"/>
                </a:solidFill>
              </a:rPr>
              <a:t>» page</a:t>
            </a:r>
          </a:p>
          <a:p>
            <a:r>
              <a:rPr lang="fr-FR" dirty="0"/>
              <a:t>	</a:t>
            </a:r>
            <a:r>
              <a:rPr lang="fr-FR" sz="1100" i="1" dirty="0"/>
              <a:t>Participants </a:t>
            </a:r>
            <a:r>
              <a:rPr lang="fr-FR" sz="1100" i="1" dirty="0" err="1"/>
              <a:t>get</a:t>
            </a:r>
            <a:r>
              <a:rPr lang="fr-FR" sz="1100" i="1" dirty="0"/>
              <a:t> to know </a:t>
            </a:r>
            <a:r>
              <a:rPr lang="fr-FR" sz="1100" i="1" dirty="0" err="1"/>
              <a:t>who’s</a:t>
            </a:r>
            <a:r>
              <a:rPr lang="fr-FR" sz="1100" i="1" dirty="0"/>
              <a:t> </a:t>
            </a:r>
            <a:r>
              <a:rPr lang="fr-FR" sz="1100" i="1" dirty="0" err="1"/>
              <a:t>behind</a:t>
            </a:r>
            <a:r>
              <a:rPr lang="fr-FR" sz="1100" i="1" dirty="0"/>
              <a:t> the </a:t>
            </a:r>
            <a:r>
              <a:rPr lang="fr-FR" sz="1100" i="1" dirty="0" err="1"/>
              <a:t>study</a:t>
            </a:r>
            <a:endParaRPr lang="fr-FR" sz="1100" i="1" dirty="0"/>
          </a:p>
          <a:p>
            <a:endParaRPr lang="fr-FR" sz="1100" i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FFC000"/>
                </a:solidFill>
              </a:rPr>
              <a:t>Action II: </a:t>
            </a:r>
            <a:r>
              <a:rPr lang="fr-FR" b="1" dirty="0" err="1">
                <a:solidFill>
                  <a:srgbClr val="FFC000"/>
                </a:solidFill>
              </a:rPr>
              <a:t>Mandatory</a:t>
            </a:r>
            <a:r>
              <a:rPr lang="fr-FR" b="1" dirty="0">
                <a:solidFill>
                  <a:srgbClr val="FFC000"/>
                </a:solidFill>
              </a:rPr>
              <a:t> Feedback</a:t>
            </a:r>
            <a:endParaRPr lang="fr-FR" dirty="0">
              <a:solidFill>
                <a:srgbClr val="FFC000"/>
              </a:solidFill>
            </a:endParaRPr>
          </a:p>
          <a:p>
            <a:r>
              <a:rPr lang="fr-FR" dirty="0"/>
              <a:t>	</a:t>
            </a:r>
            <a:r>
              <a:rPr lang="fr-FR" sz="1100" i="1" dirty="0"/>
              <a:t>Participants must </a:t>
            </a:r>
            <a:r>
              <a:rPr lang="fr-FR" sz="1100" i="1" dirty="0" err="1"/>
              <a:t>share</a:t>
            </a:r>
            <a:r>
              <a:rPr lang="fr-FR" sz="1100" i="1" dirty="0"/>
              <a:t> </a:t>
            </a:r>
            <a:r>
              <a:rPr lang="fr-FR" sz="1100" i="1" dirty="0" err="1"/>
              <a:t>their</a:t>
            </a:r>
            <a:r>
              <a:rPr lang="fr-FR" sz="1100" i="1" dirty="0"/>
              <a:t> </a:t>
            </a:r>
            <a:r>
              <a:rPr lang="fr-FR" sz="1100" i="1" dirty="0" err="1"/>
              <a:t>experience</a:t>
            </a:r>
            <a:r>
              <a:rPr lang="fr-FR" sz="1100" i="1" dirty="0"/>
              <a:t> and </a:t>
            </a:r>
            <a:r>
              <a:rPr lang="fr-FR" sz="1100" i="1" dirty="0" err="1"/>
              <a:t>suggests</a:t>
            </a:r>
            <a:r>
              <a:rPr lang="fr-FR" sz="1100" i="1" dirty="0"/>
              <a:t> </a:t>
            </a:r>
            <a:r>
              <a:rPr lang="fr-FR" sz="1100" i="1" dirty="0" err="1"/>
              <a:t>improvements</a:t>
            </a:r>
            <a:endParaRPr lang="fr-FR" sz="1100" i="1" dirty="0"/>
          </a:p>
          <a:p>
            <a:endParaRPr lang="fr-FR" sz="1100" i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00B050"/>
                </a:solidFill>
              </a:rPr>
              <a:t>Action III: </a:t>
            </a:r>
            <a:r>
              <a:rPr lang="fr-FR" b="1" dirty="0" err="1">
                <a:solidFill>
                  <a:srgbClr val="00B050"/>
                </a:solidFill>
              </a:rPr>
              <a:t>Less</a:t>
            </a:r>
            <a:r>
              <a:rPr lang="fr-FR" b="1" dirty="0">
                <a:solidFill>
                  <a:srgbClr val="00B050"/>
                </a:solidFill>
              </a:rPr>
              <a:t> inclusion </a:t>
            </a:r>
            <a:r>
              <a:rPr lang="fr-FR" b="1" dirty="0" err="1">
                <a:solidFill>
                  <a:srgbClr val="00B050"/>
                </a:solidFill>
              </a:rPr>
              <a:t>criteria</a:t>
            </a:r>
            <a:endParaRPr lang="fr-FR" dirty="0">
              <a:solidFill>
                <a:srgbClr val="00B050"/>
              </a:solidFill>
            </a:endParaRPr>
          </a:p>
          <a:p>
            <a:r>
              <a:rPr lang="fr-FR" dirty="0"/>
              <a:t>	</a:t>
            </a:r>
            <a:r>
              <a:rPr lang="fr-FR" sz="1100" i="1" dirty="0" err="1"/>
              <a:t>Researchers</a:t>
            </a:r>
            <a:r>
              <a:rPr lang="fr-FR" sz="1100" i="1" dirty="0"/>
              <a:t> can </a:t>
            </a:r>
            <a:r>
              <a:rPr lang="fr-FR" sz="1100" i="1" dirty="0" err="1"/>
              <a:t>exclude</a:t>
            </a:r>
            <a:r>
              <a:rPr lang="fr-FR" sz="1100" i="1" dirty="0"/>
              <a:t> participants a posteriori</a:t>
            </a:r>
          </a:p>
          <a:p>
            <a:endParaRPr lang="fr-FR" sz="1100" i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0070C0"/>
                </a:solidFill>
              </a:rPr>
              <a:t>Action IV: </a:t>
            </a:r>
            <a:r>
              <a:rPr lang="fr-FR" b="1" dirty="0" err="1">
                <a:solidFill>
                  <a:srgbClr val="0070C0"/>
                </a:solidFill>
              </a:rPr>
              <a:t>Enforced</a:t>
            </a:r>
            <a:r>
              <a:rPr lang="fr-FR" b="1" dirty="0">
                <a:solidFill>
                  <a:srgbClr val="0070C0"/>
                </a:solidFill>
              </a:rPr>
              <a:t> Explicit Penalties</a:t>
            </a:r>
            <a:endParaRPr lang="fr-FR" dirty="0">
              <a:solidFill>
                <a:srgbClr val="0070C0"/>
              </a:solidFill>
            </a:endParaRPr>
          </a:p>
          <a:p>
            <a:r>
              <a:rPr lang="fr-FR" dirty="0"/>
              <a:t>	</a:t>
            </a:r>
            <a:r>
              <a:rPr lang="fr-FR" sz="1100" i="1" dirty="0"/>
              <a:t>Minus </a:t>
            </a:r>
            <a:r>
              <a:rPr lang="fr-FR" sz="1100" i="1" dirty="0" err="1"/>
              <a:t>credits</a:t>
            </a:r>
            <a:r>
              <a:rPr lang="fr-FR" sz="1100" i="1" dirty="0"/>
              <a:t> if </a:t>
            </a:r>
            <a:r>
              <a:rPr lang="fr-FR" sz="1100" i="1" dirty="0" err="1"/>
              <a:t>low</a:t>
            </a:r>
            <a:r>
              <a:rPr lang="fr-FR" sz="1100" i="1" dirty="0"/>
              <a:t>-effort participations or in-</a:t>
            </a:r>
            <a:r>
              <a:rPr lang="fr-FR" sz="1100" i="1" dirty="0" err="1"/>
              <a:t>person</a:t>
            </a:r>
            <a:r>
              <a:rPr lang="fr-FR" sz="1100" i="1" dirty="0"/>
              <a:t> no-shows</a:t>
            </a:r>
          </a:p>
          <a:p>
            <a:endParaRPr lang="fr-FR" sz="1100" i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7030A0"/>
                </a:solidFill>
              </a:rPr>
              <a:t>Action V: </a:t>
            </a:r>
            <a:r>
              <a:rPr lang="fr-FR" b="1" dirty="0">
                <a:solidFill>
                  <a:srgbClr val="7030A0"/>
                </a:solidFill>
              </a:rPr>
              <a:t>Staff Training</a:t>
            </a:r>
            <a:endParaRPr lang="fr-FR" dirty="0">
              <a:solidFill>
                <a:srgbClr val="7030A0"/>
              </a:solidFill>
            </a:endParaRPr>
          </a:p>
          <a:p>
            <a:r>
              <a:rPr lang="fr-FR" dirty="0"/>
              <a:t>	</a:t>
            </a:r>
            <a:r>
              <a:rPr lang="fr-FR" sz="1100" i="1" dirty="0"/>
              <a:t>Help </a:t>
            </a:r>
            <a:r>
              <a:rPr lang="fr-FR" sz="1100" i="1" dirty="0" err="1"/>
              <a:t>researchers</a:t>
            </a:r>
            <a:r>
              <a:rPr lang="fr-FR" sz="1100" i="1" dirty="0"/>
              <a:t> design and </a:t>
            </a:r>
            <a:r>
              <a:rPr lang="fr-FR" sz="1100" i="1" dirty="0" err="1"/>
              <a:t>implement</a:t>
            </a:r>
            <a:r>
              <a:rPr lang="fr-FR" sz="1100" i="1" dirty="0"/>
              <a:t> good SONA </a:t>
            </a:r>
            <a:r>
              <a:rPr lang="fr-FR" sz="1100" i="1" dirty="0" err="1"/>
              <a:t>studies</a:t>
            </a:r>
            <a:endParaRPr lang="fr-FR" sz="1100" i="1" dirty="0"/>
          </a:p>
          <a:p>
            <a:endParaRPr lang="fr-FR" sz="1100" i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E30A602-D160-5E00-CA68-34B207A5E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7144" y="2522608"/>
            <a:ext cx="2952751" cy="221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861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EB3631-429F-0743-DF53-41FF1FDD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C2DF-1DDB-01EA-B4BB-F705D2624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D5BC7B-5DCC-F2AF-65F5-12B7E86D1FD9}"/>
              </a:ext>
            </a:extLst>
          </p:cNvPr>
          <p:cNvSpPr/>
          <p:nvPr/>
        </p:nvSpPr>
        <p:spPr>
          <a:xfrm>
            <a:off x="214747" y="1614056"/>
            <a:ext cx="11186934" cy="4343400"/>
          </a:xfrm>
          <a:prstGeom prst="rect">
            <a:avLst/>
          </a:prstGeom>
          <a:noFill/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tx1"/>
                </a:solidFill>
              </a:rPr>
              <a:t>Currently, all the studies participation is handled through the methods modules.</a:t>
            </a:r>
          </a:p>
          <a:p>
            <a:endParaRPr lang="en-GB" sz="1600" dirty="0">
              <a:solidFill>
                <a:schemeClr val="tx1"/>
              </a:solidFill>
            </a:endParaRPr>
          </a:p>
          <a:p>
            <a:r>
              <a:rPr lang="en-GB" sz="1600" dirty="0">
                <a:solidFill>
                  <a:schemeClr val="tx1"/>
                </a:solidFill>
              </a:rPr>
              <a:t>Y1S1: </a:t>
            </a:r>
            <a:r>
              <a:rPr lang="en-GB" sz="1600" b="1" dirty="0">
                <a:solidFill>
                  <a:schemeClr val="tx1"/>
                </a:solidFill>
              </a:rPr>
              <a:t>Psychology as a Science (PaaS)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5%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solidFill>
                  <a:schemeClr val="tx1"/>
                </a:solidFill>
              </a:rPr>
              <a:t>10 SONA credits </a:t>
            </a:r>
            <a:r>
              <a:rPr lang="en-GB" sz="1600" dirty="0">
                <a:solidFill>
                  <a:schemeClr val="tx1"/>
                </a:solidFill>
              </a:rPr>
              <a:t>(2.5 hours of participation)</a:t>
            </a:r>
          </a:p>
          <a:p>
            <a:r>
              <a:rPr lang="en-GB" sz="1600" dirty="0">
                <a:solidFill>
                  <a:schemeClr val="tx1"/>
                </a:solidFill>
              </a:rPr>
              <a:t>Y1S2: </a:t>
            </a:r>
            <a:r>
              <a:rPr lang="en-GB" sz="1600" b="1" dirty="0">
                <a:solidFill>
                  <a:schemeClr val="tx1"/>
                </a:solidFill>
              </a:rPr>
              <a:t>Analysing Data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10%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solidFill>
                  <a:schemeClr val="tx1"/>
                </a:solidFill>
              </a:rPr>
              <a:t>20 SONA credits </a:t>
            </a:r>
            <a:r>
              <a:rPr lang="en-GB" sz="1600" dirty="0">
                <a:solidFill>
                  <a:schemeClr val="tx1"/>
                </a:solidFill>
              </a:rPr>
              <a:t>(5 hours of participation)</a:t>
            </a:r>
          </a:p>
          <a:p>
            <a:r>
              <a:rPr lang="en-GB" sz="1600" dirty="0">
                <a:solidFill>
                  <a:schemeClr val="tx1"/>
                </a:solidFill>
              </a:rPr>
              <a:t>Y2S1: </a:t>
            </a:r>
            <a:r>
              <a:rPr lang="en-GB" sz="1600" b="1" dirty="0">
                <a:solidFill>
                  <a:schemeClr val="tx1"/>
                </a:solidFill>
              </a:rPr>
              <a:t>Discovering Statistics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5%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solidFill>
                  <a:schemeClr val="tx1"/>
                </a:solidFill>
              </a:rPr>
              <a:t>10 SONA credits </a:t>
            </a:r>
            <a:r>
              <a:rPr lang="en-GB" sz="1600" dirty="0">
                <a:solidFill>
                  <a:schemeClr val="tx1"/>
                </a:solidFill>
              </a:rPr>
              <a:t>(2.5 hours of participation)</a:t>
            </a:r>
          </a:p>
          <a:p>
            <a:r>
              <a:rPr lang="en-GB" sz="1600" dirty="0">
                <a:solidFill>
                  <a:schemeClr val="tx1"/>
                </a:solidFill>
              </a:rPr>
              <a:t>Y2S2: </a:t>
            </a:r>
            <a:r>
              <a:rPr lang="en-GB" sz="1600" b="1" dirty="0">
                <a:solidFill>
                  <a:schemeClr val="tx1"/>
                </a:solidFill>
              </a:rPr>
              <a:t>Quantitative and Qualitative Research Methods (QQM)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5%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solidFill>
                  <a:schemeClr val="tx1"/>
                </a:solidFill>
              </a:rPr>
              <a:t>10 SONA credits </a:t>
            </a:r>
            <a:r>
              <a:rPr lang="en-GB" sz="1600" dirty="0">
                <a:solidFill>
                  <a:schemeClr val="tx1"/>
                </a:solidFill>
              </a:rPr>
              <a:t>(2.5 hours of participation)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tx1"/>
              </a:solidFill>
            </a:endParaRPr>
          </a:p>
          <a:p>
            <a:r>
              <a:rPr lang="en-GB" sz="1600" dirty="0">
                <a:solidFill>
                  <a:schemeClr val="tx1"/>
                </a:solidFill>
              </a:rPr>
              <a:t>20% of credits must be from </a:t>
            </a:r>
            <a:r>
              <a:rPr lang="en-GB" sz="1600" b="1" dirty="0">
                <a:solidFill>
                  <a:schemeClr val="tx1"/>
                </a:solidFill>
              </a:rPr>
              <a:t>in-person studies</a:t>
            </a:r>
            <a:r>
              <a:rPr lang="en-GB" sz="1600" dirty="0">
                <a:solidFill>
                  <a:schemeClr val="tx1"/>
                </a:solidFill>
              </a:rPr>
              <a:t> (or live Zoom studies) - unless disability support.</a:t>
            </a:r>
          </a:p>
          <a:p>
            <a:r>
              <a:rPr lang="en-GB" sz="16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7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9737B-EF9C-8C0E-EB46-2150EA9DF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Problem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0668F3-477C-D9E3-F9EF-8CEA138D996B}"/>
              </a:ext>
            </a:extLst>
          </p:cNvPr>
          <p:cNvSpPr/>
          <p:nvPr/>
        </p:nvSpPr>
        <p:spPr>
          <a:xfrm>
            <a:off x="214747" y="1614055"/>
            <a:ext cx="5126180" cy="4461163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u="sng" dirty="0"/>
              <a:t>For students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No 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1" dirty="0"/>
              <a:t>“Learning about the study”</a:t>
            </a:r>
            <a:r>
              <a:rPr lang="en-GB" dirty="0"/>
              <a:t>: The typical debriefing is often minimal and arguably, students don't care much.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1" dirty="0"/>
              <a:t>“Learning about research”</a:t>
            </a:r>
            <a:r>
              <a:rPr lang="en-GB" dirty="0"/>
              <a:t>: No reflection around the participation. Potential benefits in terms of research experience not obvious to communicate to students </a:t>
            </a:r>
            <a:r>
              <a:rPr lang="en-GB" sz="1200" dirty="0"/>
              <a:t>(in general, students don't always see the immediate benefits of what they need to do).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Not enough studies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Especially for some groups </a:t>
            </a:r>
            <a:r>
              <a:rPr lang="en-GB" sz="1200" dirty="0"/>
              <a:t>(mature students, disorders, etc.)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Stressful &amp; frustrating experience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3F1205-875F-CDE9-918F-0A5F24EFF8F8}"/>
              </a:ext>
            </a:extLst>
          </p:cNvPr>
          <p:cNvSpPr/>
          <p:nvPr/>
        </p:nvSpPr>
        <p:spPr>
          <a:xfrm>
            <a:off x="6608617" y="1614055"/>
            <a:ext cx="5368636" cy="4412672"/>
          </a:xfrm>
          <a:prstGeom prst="rect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u="sng" dirty="0"/>
              <a:t>For researchers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Bad data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Main impact on poor researchers (PhD students/ECRs) who can't afford Prolific and rely on SONA data for their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Researchers/Participants Disconnection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Often no upstream feedback from the participant to the researcher. No opportunities for improvement of study design.</a:t>
            </a:r>
          </a:p>
        </p:txBody>
      </p:sp>
      <p:sp>
        <p:nvSpPr>
          <p:cNvPr id="3" name="Lightning Bolt 2">
            <a:extLst>
              <a:ext uri="{FF2B5EF4-FFF2-40B4-BE49-F238E27FC236}">
                <a16:creationId xmlns:a16="http://schemas.microsoft.com/office/drawing/2014/main" id="{60491961-6B3A-FD58-EB43-1ABDE6BCDD1B}"/>
              </a:ext>
            </a:extLst>
          </p:cNvPr>
          <p:cNvSpPr/>
          <p:nvPr/>
        </p:nvSpPr>
        <p:spPr>
          <a:xfrm rot="1767421">
            <a:off x="4792429" y="1930604"/>
            <a:ext cx="2168308" cy="3351075"/>
          </a:xfrm>
          <a:prstGeom prst="lightningBol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Gap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37530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434DE1F-56F2-6E45-8F34-AAFFE9953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2B683-9C80-E9BA-4001-D0836F1F4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Models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304DAD-E94E-8DEF-3974-B1004B3E2908}"/>
              </a:ext>
            </a:extLst>
          </p:cNvPr>
          <p:cNvSpPr/>
          <p:nvPr/>
        </p:nvSpPr>
        <p:spPr>
          <a:xfrm>
            <a:off x="214746" y="1614055"/>
            <a:ext cx="6054435" cy="4461163"/>
          </a:xfrm>
          <a:prstGeom prst="rect">
            <a:avLst/>
          </a:prstGeom>
          <a:noFill/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n-GB" dirty="0">
              <a:solidFill>
                <a:schemeClr val="tx1"/>
              </a:solidFill>
            </a:endParaRPr>
          </a:p>
          <a:p>
            <a:r>
              <a:rPr lang="en-GB" b="1" dirty="0">
                <a:solidFill>
                  <a:schemeClr val="tx1"/>
                </a:solidFill>
              </a:rPr>
              <a:t>What does Prolific do?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Flag participants that have been rejected (system of voluntary "return")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Ultimately risk of being banned from the platform</a:t>
            </a:r>
          </a:p>
          <a:p>
            <a:r>
              <a:rPr lang="en-GB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68228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414BE-469E-8FE9-3CCD-79163A18D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2F6CC4-4E63-3DB4-546F-7E55A0D06C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845378"/>
            <a:ext cx="9144001" cy="1595004"/>
          </a:xfrm>
        </p:spPr>
        <p:txBody>
          <a:bodyPr>
            <a:normAutofit/>
          </a:bodyPr>
          <a:lstStyle/>
          <a:p>
            <a:r>
              <a:rPr lang="en-US" sz="4800" dirty="0"/>
              <a:t>Solutions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29D2EB1-AFDB-9602-523C-1EEBEC10E92C}"/>
              </a:ext>
            </a:extLst>
          </p:cNvPr>
          <p:cNvSpPr/>
          <p:nvPr/>
        </p:nvSpPr>
        <p:spPr>
          <a:xfrm>
            <a:off x="2784765" y="830277"/>
            <a:ext cx="2819398" cy="219001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How to increase value for students?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EEF75-069A-7B05-32EB-4DB21D0E6B62}"/>
              </a:ext>
            </a:extLst>
          </p:cNvPr>
          <p:cNvSpPr/>
          <p:nvPr/>
        </p:nvSpPr>
        <p:spPr>
          <a:xfrm>
            <a:off x="6587836" y="830277"/>
            <a:ext cx="2819399" cy="219001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How to increase value for researchers?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051789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35FD9-8894-B58D-40F3-21C8A24F6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5F921-ADE4-A866-9A17-E6867EB43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078DE5-740C-5460-7B5C-00B6A4B286FE}"/>
              </a:ext>
            </a:extLst>
          </p:cNvPr>
          <p:cNvSpPr/>
          <p:nvPr/>
        </p:nvSpPr>
        <p:spPr>
          <a:xfrm>
            <a:off x="214747" y="396010"/>
            <a:ext cx="2265218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students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340891-3F56-957A-D9ED-81753E04432B}"/>
              </a:ext>
            </a:extLst>
          </p:cNvPr>
          <p:cNvSpPr/>
          <p:nvPr/>
        </p:nvSpPr>
        <p:spPr>
          <a:xfrm>
            <a:off x="96982" y="1661872"/>
            <a:ext cx="7162800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Showcase the people behind the studies</a:t>
            </a:r>
          </a:p>
          <a:p>
            <a:endParaRPr lang="en-GB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u="sng" dirty="0"/>
              <a:t>Add one page at the end of experiments about researcher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GB" b="1" dirty="0"/>
          </a:p>
          <a:p>
            <a:r>
              <a:rPr lang="en-GB" dirty="0"/>
              <a:t>Each study must include a final page about the researcher (e.g., a PhD student) running the study, that says a few words about their background and career trajectory (how they ended up doing this study).</a:t>
            </a:r>
          </a:p>
          <a:p>
            <a:endParaRPr lang="en-GB" dirty="0"/>
          </a:p>
          <a:p>
            <a:r>
              <a:rPr lang="en-GB" u="sng" dirty="0"/>
              <a:t>Goal: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Increase the connection with the staff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career ideas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Humanize the studies </a:t>
            </a:r>
            <a:r>
              <a:rPr lang="en-GB" sz="1100" dirty="0"/>
              <a:t>(convey the idea to participants that real people depend on good data)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CCD7D5-E9E2-08F3-AF26-7647631ADCAD}"/>
              </a:ext>
            </a:extLst>
          </p:cNvPr>
          <p:cNvSpPr/>
          <p:nvPr/>
        </p:nvSpPr>
        <p:spPr>
          <a:xfrm>
            <a:off x="7509162" y="1953491"/>
            <a:ext cx="4357255" cy="45650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latin typeface="-apple-system"/>
              </a:rPr>
              <a:t>Meet the researcher!</a:t>
            </a:r>
          </a:p>
          <a:p>
            <a:endParaRPr lang="fr-FR" sz="1600" dirty="0">
              <a:solidFill>
                <a:schemeClr val="tx1"/>
              </a:solidFill>
            </a:endParaRPr>
          </a:p>
          <a:p>
            <a:r>
              <a:rPr lang="fr-FR" sz="1600" dirty="0">
                <a:solidFill>
                  <a:schemeClr val="tx1"/>
                </a:solidFill>
              </a:rPr>
              <a:t>Hi, </a:t>
            </a:r>
            <a:r>
              <a:rPr lang="fr-FR" sz="1600" dirty="0" err="1">
                <a:solidFill>
                  <a:schemeClr val="tx1"/>
                </a:solidFill>
              </a:rPr>
              <a:t>I’m</a:t>
            </a:r>
            <a:r>
              <a:rPr lang="fr-FR" sz="1600" dirty="0">
                <a:solidFill>
                  <a:schemeClr val="tx1"/>
                </a:solidFill>
              </a:rPr>
              <a:t> Dom </a:t>
            </a:r>
            <a:r>
              <a:rPr lang="en-GB" sz="1600" b="1" i="0" dirty="0">
                <a:solidFill>
                  <a:srgbClr val="1F2328"/>
                </a:solidFill>
                <a:effectLst/>
                <a:latin typeface="-apple-system"/>
              </a:rPr>
              <a:t>👋</a:t>
            </a:r>
            <a:endParaRPr lang="en-GB" sz="1600" b="1" i="0" dirty="0">
              <a:solidFill>
                <a:schemeClr val="tx1"/>
              </a:solidFill>
              <a:effectLst/>
              <a:latin typeface="-apple-system"/>
            </a:endParaRPr>
          </a:p>
          <a:p>
            <a:endParaRPr lang="en-GB" sz="1600" b="1" dirty="0">
              <a:solidFill>
                <a:schemeClr val="tx1"/>
              </a:solidFill>
              <a:latin typeface="-apple-system"/>
            </a:endParaRPr>
          </a:p>
          <a:p>
            <a:r>
              <a:rPr lang="en-GB" sz="1600" i="0" dirty="0">
                <a:solidFill>
                  <a:schemeClr val="tx1"/>
                </a:solidFill>
                <a:effectLst/>
                <a:latin typeface="-apple-system"/>
              </a:rPr>
              <a:t>I’m currently a PhD student working with Prof. X.</a:t>
            </a:r>
          </a:p>
          <a:p>
            <a:endParaRPr lang="en-GB" sz="1600" i="0" dirty="0">
              <a:solidFill>
                <a:schemeClr val="tx1"/>
              </a:solidFill>
              <a:effectLst/>
              <a:latin typeface="-apple-system"/>
            </a:endParaRPr>
          </a:p>
          <a:p>
            <a:r>
              <a:rPr lang="en-GB" sz="1600" b="1" dirty="0">
                <a:solidFill>
                  <a:schemeClr val="tx1"/>
                </a:solidFill>
                <a:latin typeface="-apple-system"/>
              </a:rPr>
              <a:t>How did I become a researcher? </a:t>
            </a:r>
            <a:endParaRPr lang="en-GB" sz="1600" dirty="0">
              <a:solidFill>
                <a:schemeClr val="tx1"/>
              </a:solidFill>
              <a:latin typeface="-apple-system"/>
            </a:endParaRPr>
          </a:p>
          <a:p>
            <a:endParaRPr lang="en-GB" sz="1600" b="1" i="0" dirty="0">
              <a:solidFill>
                <a:schemeClr val="tx1"/>
              </a:solidFill>
              <a:effectLst/>
              <a:latin typeface="-apple-system"/>
            </a:endParaRPr>
          </a:p>
          <a:p>
            <a:r>
              <a:rPr lang="en-GB" sz="1600" dirty="0">
                <a:solidFill>
                  <a:schemeClr val="tx1"/>
                </a:solidFill>
                <a:latin typeface="-apple-system"/>
              </a:rPr>
              <a:t>I did my undergrad at Sussex, and during my 3</a:t>
            </a:r>
            <a:r>
              <a:rPr lang="en-GB" sz="1600" baseline="30000" dirty="0">
                <a:solidFill>
                  <a:schemeClr val="tx1"/>
                </a:solidFill>
                <a:latin typeface="-apple-system"/>
              </a:rPr>
              <a:t>rd</a:t>
            </a:r>
            <a:r>
              <a:rPr lang="en-GB" sz="1600" dirty="0">
                <a:solidFill>
                  <a:schemeClr val="tx1"/>
                </a:solidFill>
                <a:latin typeface="-apple-system"/>
              </a:rPr>
              <a:t> year I realized that I enjoyed a module on sports psychology. I then got in touch with Professor X, who suggested to…</a:t>
            </a:r>
            <a:endParaRPr lang="en-GB" sz="160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GB" sz="1600" dirty="0">
              <a:solidFill>
                <a:schemeClr val="tx1"/>
              </a:solidFill>
              <a:latin typeface="-apple-system"/>
            </a:endParaRPr>
          </a:p>
          <a:p>
            <a:r>
              <a:rPr lang="en-GB" sz="1600" b="1" dirty="0">
                <a:solidFill>
                  <a:schemeClr val="tx1"/>
                </a:solidFill>
                <a:latin typeface="-apple-system"/>
              </a:rPr>
              <a:t>Why am I hoping to get from this study? </a:t>
            </a:r>
            <a:endParaRPr lang="en-GB" sz="1600" dirty="0">
              <a:solidFill>
                <a:schemeClr val="tx1"/>
              </a:solidFill>
              <a:latin typeface="-apple-system"/>
            </a:endParaRPr>
          </a:p>
          <a:p>
            <a:endParaRPr lang="en-GB" sz="1600" b="1" i="0" dirty="0">
              <a:solidFill>
                <a:schemeClr val="tx1"/>
              </a:solidFill>
              <a:effectLst/>
              <a:latin typeface="-apple-system"/>
            </a:endParaRPr>
          </a:p>
          <a:p>
            <a:r>
              <a:rPr lang="en-GB" sz="1600" dirty="0">
                <a:solidFill>
                  <a:schemeClr val="tx1"/>
                </a:solidFill>
                <a:latin typeface="-apple-system"/>
              </a:rPr>
              <a:t>The results of this study will be analysed and included in my thesis on “the benefits of red wine on mood ”.</a:t>
            </a:r>
            <a:endParaRPr lang="en-GB" sz="160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716666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C101F-1633-9F9C-482B-F44E2FDA7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5B3D0-2CE4-2FFD-39D4-DD7BA3EAB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II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BCC147-45B8-56D7-CB80-2E4CC11BC98D}"/>
              </a:ext>
            </a:extLst>
          </p:cNvPr>
          <p:cNvSpPr/>
          <p:nvPr/>
        </p:nvSpPr>
        <p:spPr>
          <a:xfrm>
            <a:off x="214747" y="396010"/>
            <a:ext cx="2265218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students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D5C6C8-F9B4-F731-F520-DDD2B90974D1}"/>
              </a:ext>
            </a:extLst>
          </p:cNvPr>
          <p:cNvSpPr/>
          <p:nvPr/>
        </p:nvSpPr>
        <p:spPr>
          <a:xfrm>
            <a:off x="96982" y="1661872"/>
            <a:ext cx="7162800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“Put yourself in the shoes of the researcher”</a:t>
            </a:r>
          </a:p>
          <a:p>
            <a:endParaRPr lang="en-GB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u="sng" dirty="0"/>
              <a:t>Make participants produce a small report</a:t>
            </a:r>
          </a:p>
          <a:p>
            <a:endParaRPr lang="en-GB" u="sng" dirty="0"/>
          </a:p>
          <a:p>
            <a:r>
              <a:rPr lang="en-GB" sz="1600" dirty="0"/>
              <a:t>Each student must write a short report about a study they participated in, with</a:t>
            </a:r>
          </a:p>
          <a:p>
            <a:pPr marL="342900" indent="-342900">
              <a:buAutoNum type="arabicPeriod"/>
            </a:pPr>
            <a:r>
              <a:rPr lang="en-GB" sz="1600" dirty="0"/>
              <a:t>A couple of sentences about what you understood the studies was about.</a:t>
            </a:r>
          </a:p>
          <a:p>
            <a:pPr marL="342900" indent="-342900">
              <a:buAutoNum type="arabicPeriod"/>
            </a:pPr>
            <a:r>
              <a:rPr lang="en-GB" sz="1600" dirty="0"/>
              <a:t>Positive aspects (things that you enjoyed, questionnaires that you liked)</a:t>
            </a:r>
          </a:p>
          <a:p>
            <a:pPr marL="342900" indent="-342900">
              <a:buAutoNum type="arabicPeriod"/>
            </a:pPr>
            <a:r>
              <a:rPr lang="en-GB" sz="1600" dirty="0"/>
              <a:t>What would you improve? User experience, research design, …</a:t>
            </a:r>
          </a:p>
          <a:p>
            <a:pPr marL="342900" indent="-342900">
              <a:buAutoNum type="arabicPeriod"/>
            </a:pPr>
            <a:endParaRPr lang="en-GB" sz="1600" dirty="0"/>
          </a:p>
          <a:p>
            <a:r>
              <a:rPr lang="en-GB" sz="1600" u="sng" dirty="0"/>
              <a:t>Goal: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Active engagement in studies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Increased reflection from the students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Feedback for researchers</a:t>
            </a:r>
          </a:p>
          <a:p>
            <a:pPr marL="342900" indent="-342900">
              <a:buAutoNum type="arabicPeriod"/>
            </a:pPr>
            <a:endParaRPr lang="en-GB" sz="1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A91B06-4119-29F6-5AD1-DF87AAFB6D3C}"/>
              </a:ext>
            </a:extLst>
          </p:cNvPr>
          <p:cNvSpPr/>
          <p:nvPr/>
        </p:nvSpPr>
        <p:spPr>
          <a:xfrm>
            <a:off x="7460673" y="1661872"/>
            <a:ext cx="3726872" cy="1600873"/>
          </a:xfrm>
          <a:prstGeom prst="rect">
            <a:avLst/>
          </a:prstGeom>
          <a:solidFill>
            <a:srgbClr val="FF0000"/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u="sng" dirty="0"/>
              <a:t>Outstanding question:</a:t>
            </a:r>
          </a:p>
          <a:p>
            <a:endParaRPr lang="en-GB" b="1" dirty="0"/>
          </a:p>
          <a:p>
            <a:r>
              <a:rPr lang="en-GB" b="1" dirty="0"/>
              <a:t>How to implement that at a minimal marking (staff) cost?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3EA8BA-F4BA-02C4-6A19-FA631DB749F6}"/>
              </a:ext>
            </a:extLst>
          </p:cNvPr>
          <p:cNvSpPr/>
          <p:nvPr/>
        </p:nvSpPr>
        <p:spPr>
          <a:xfrm>
            <a:off x="7460673" y="3975580"/>
            <a:ext cx="3726872" cy="275080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u="sng" dirty="0"/>
              <a:t>Alternative: Mandatory feedback</a:t>
            </a:r>
          </a:p>
          <a:p>
            <a:endParaRPr lang="en-GB" b="1" dirty="0"/>
          </a:p>
          <a:p>
            <a:r>
              <a:rPr lang="en-GB" b="1" dirty="0"/>
              <a:t>Each study must add a “Feedback” free form input at the end for the participant to write. It is “checked” by the researcher and if left </a:t>
            </a:r>
            <a:r>
              <a:rPr lang="en-GB" b="1" u="sng" dirty="0"/>
              <a:t>blank</a:t>
            </a:r>
            <a:r>
              <a:rPr lang="en-GB" b="1" dirty="0"/>
              <a:t>, penalty (see action IV).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b="1" dirty="0"/>
              <a:t>Minimal cost</a:t>
            </a:r>
            <a:endParaRPr lang="en-GB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9F6E1C5-290D-998C-E41D-F38DEBE1FC37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9324109" y="3262745"/>
            <a:ext cx="0" cy="71283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7647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3DC0D-1DDE-3245-4C0E-4806CFD35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DE00A-2FC5-D850-9D2F-59D7335FC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III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073A9D-3DA4-B543-C178-72AB2CF08F37}"/>
              </a:ext>
            </a:extLst>
          </p:cNvPr>
          <p:cNvSpPr/>
          <p:nvPr/>
        </p:nvSpPr>
        <p:spPr>
          <a:xfrm>
            <a:off x="214747" y="396010"/>
            <a:ext cx="2265218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students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083CEB-BE01-E205-56F7-D6CC884039F5}"/>
              </a:ext>
            </a:extLst>
          </p:cNvPr>
          <p:cNvSpPr/>
          <p:nvPr/>
        </p:nvSpPr>
        <p:spPr>
          <a:xfrm>
            <a:off x="214747" y="1510466"/>
            <a:ext cx="7987144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Make more studies accessible</a:t>
            </a:r>
          </a:p>
          <a:p>
            <a:endParaRPr lang="en-GB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u="sng" dirty="0"/>
              <a:t>Decrease online studies inclusion criteria</a:t>
            </a:r>
          </a:p>
          <a:p>
            <a:endParaRPr lang="en-GB" b="1" dirty="0"/>
          </a:p>
          <a:p>
            <a:r>
              <a:rPr lang="en-GB" dirty="0"/>
              <a:t>For online studies: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Minimize inclusion criteria (and use them as exclusion criteria a posteriori)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Decide on a couple of “</a:t>
            </a:r>
            <a:r>
              <a:rPr lang="en-GB" dirty="0" err="1"/>
              <a:t>megastudies</a:t>
            </a:r>
            <a:r>
              <a:rPr lang="en-GB" dirty="0"/>
              <a:t>” that run for years?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GB" dirty="0"/>
              <a:t>What to include? Risk of unfairness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GB" dirty="0"/>
              <a:t>Every ~3 years, “Sussex </a:t>
            </a:r>
            <a:r>
              <a:rPr lang="en-GB" dirty="0" err="1"/>
              <a:t>Megastudy</a:t>
            </a:r>
            <a:r>
              <a:rPr lang="en-GB" dirty="0"/>
              <a:t>” meeting to design/update?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GB" dirty="0"/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GB" dirty="0"/>
          </a:p>
          <a:p>
            <a:r>
              <a:rPr lang="en-GB" b="1" u="sng" dirty="0"/>
              <a:t>Additional benefit</a:t>
            </a:r>
            <a:r>
              <a:rPr lang="en-GB" dirty="0"/>
              <a:t>: Creates a large pool of data for dissertation students to use</a:t>
            </a:r>
          </a:p>
        </p:txBody>
      </p:sp>
    </p:spTree>
    <p:extLst>
      <p:ext uri="{BB962C8B-B14F-4D97-AF65-F5344CB8AC3E}">
        <p14:creationId xmlns:p14="http://schemas.microsoft.com/office/powerpoint/2010/main" val="4071169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1700CA-C68C-AF0D-0643-64927C924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E2EEC-31CB-2F2A-DDC7-8CB8D298A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IV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E37482-EB82-FD71-B202-92B985BB1C6A}"/>
              </a:ext>
            </a:extLst>
          </p:cNvPr>
          <p:cNvSpPr/>
          <p:nvPr/>
        </p:nvSpPr>
        <p:spPr>
          <a:xfrm>
            <a:off x="214746" y="396010"/>
            <a:ext cx="2639289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researchers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8C9641-50A0-266E-8ECF-141275D002E2}"/>
              </a:ext>
            </a:extLst>
          </p:cNvPr>
          <p:cNvSpPr/>
          <p:nvPr/>
        </p:nvSpPr>
        <p:spPr>
          <a:xfrm>
            <a:off x="96981" y="1661872"/>
            <a:ext cx="5430981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Make the penalty </a:t>
            </a:r>
            <a:r>
              <a:rPr lang="en-GB" b="1" u="sng" dirty="0"/>
              <a:t>transparent, explicit, and immediately tangible</a:t>
            </a:r>
            <a:r>
              <a:rPr lang="en-GB" b="1" dirty="0"/>
              <a:t> with </a:t>
            </a:r>
            <a:r>
              <a:rPr lang="en-GB" b="1" u="sng" dirty="0"/>
              <a:t>objective</a:t>
            </a:r>
            <a:r>
              <a:rPr lang="en-GB" b="1" dirty="0"/>
              <a:t> criteria</a:t>
            </a:r>
            <a:r>
              <a:rPr lang="en-GB" b="1" u="sng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No-shows (in-person)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Low effort (failed attention checks)</a:t>
            </a:r>
          </a:p>
          <a:p>
            <a:endParaRPr lang="en-GB" b="1" dirty="0"/>
          </a:p>
          <a:p>
            <a:r>
              <a:rPr lang="en-GB" b="1" u="sng" dirty="0"/>
              <a:t>Enforce</a:t>
            </a:r>
            <a:r>
              <a:rPr lang="en-GB" b="1" dirty="0"/>
              <a:t> penalties</a:t>
            </a:r>
          </a:p>
          <a:p>
            <a:pPr marL="342900" indent="-342900">
              <a:buAutoNum type="arabicParenR"/>
            </a:pPr>
            <a:r>
              <a:rPr lang="en-GB" dirty="0"/>
              <a:t>No auto-crediting (conditional crediting instead)</a:t>
            </a:r>
          </a:p>
          <a:p>
            <a:pPr marL="342900" indent="-342900">
              <a:buAutoNum type="arabicParenR"/>
            </a:pPr>
            <a:r>
              <a:rPr lang="en-GB" dirty="0"/>
              <a:t>System of negative credits as a penalty (flat rate of -1 to avoid being overly harsh)</a:t>
            </a:r>
          </a:p>
          <a:p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2DC82B-28C1-51B6-8DC5-622B07990716}"/>
              </a:ext>
            </a:extLst>
          </p:cNvPr>
          <p:cNvSpPr/>
          <p:nvPr/>
        </p:nvSpPr>
        <p:spPr>
          <a:xfrm>
            <a:off x="9400308" y="1898072"/>
            <a:ext cx="2237509" cy="9144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+3 </a:t>
            </a:r>
            <a:r>
              <a:rPr lang="fr-FR" b="1" dirty="0" err="1"/>
              <a:t>credits</a:t>
            </a:r>
            <a:endParaRPr lang="en-GB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05475-1232-0479-9EC5-7266BCCAD413}"/>
              </a:ext>
            </a:extLst>
          </p:cNvPr>
          <p:cNvSpPr/>
          <p:nvPr/>
        </p:nvSpPr>
        <p:spPr>
          <a:xfrm>
            <a:off x="9400308" y="2964872"/>
            <a:ext cx="2237509" cy="9144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0 </a:t>
            </a:r>
            <a:r>
              <a:rPr lang="fr-FR" b="1" dirty="0" err="1"/>
              <a:t>credits</a:t>
            </a:r>
            <a:endParaRPr lang="en-GB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E89F88-1C8F-E22A-A59B-1CA7A606A280}"/>
              </a:ext>
            </a:extLst>
          </p:cNvPr>
          <p:cNvSpPr/>
          <p:nvPr/>
        </p:nvSpPr>
        <p:spPr>
          <a:xfrm>
            <a:off x="9400308" y="4080163"/>
            <a:ext cx="2237509" cy="9144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-1 </a:t>
            </a:r>
            <a:r>
              <a:rPr lang="fr-FR" b="1" dirty="0" err="1"/>
              <a:t>credits</a:t>
            </a:r>
            <a:endParaRPr lang="en-GB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51BCD0-3C86-451D-6847-DA8740AC1AE3}"/>
              </a:ext>
            </a:extLst>
          </p:cNvPr>
          <p:cNvSpPr/>
          <p:nvPr/>
        </p:nvSpPr>
        <p:spPr>
          <a:xfrm>
            <a:off x="6726382" y="5196609"/>
            <a:ext cx="4911435" cy="1529773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Of course, </a:t>
            </a:r>
            <a:r>
              <a:rPr lang="fr-FR" sz="1200" dirty="0" err="1"/>
              <a:t>we</a:t>
            </a:r>
            <a:r>
              <a:rPr lang="fr-FR" sz="1200" dirty="0"/>
              <a:t> </a:t>
            </a:r>
            <a:r>
              <a:rPr lang="fr-FR" sz="1200" dirty="0" err="1"/>
              <a:t>keep</a:t>
            </a:r>
            <a:r>
              <a:rPr lang="fr-FR" sz="1200" dirty="0"/>
              <a:t> </a:t>
            </a:r>
            <a:r>
              <a:rPr lang="fr-FR" sz="1200" dirty="0" err="1"/>
              <a:t>some</a:t>
            </a:r>
            <a:r>
              <a:rPr lang="fr-FR" sz="1200" dirty="0"/>
              <a:t> </a:t>
            </a:r>
            <a:r>
              <a:rPr lang="fr-FR" sz="1200" dirty="0" err="1"/>
              <a:t>flexibility</a:t>
            </a:r>
            <a:r>
              <a:rPr lang="fr-FR" sz="1200" dirty="0"/>
              <a:t> (i.e., </a:t>
            </a:r>
            <a:r>
              <a:rPr lang="fr-FR" sz="1200" dirty="0" err="1"/>
              <a:t>crediting</a:t>
            </a:r>
            <a:r>
              <a:rPr lang="fr-FR" sz="1200" dirty="0"/>
              <a:t> </a:t>
            </a:r>
            <a:r>
              <a:rPr lang="fr-FR" sz="1200" dirty="0" err="1"/>
              <a:t>happens</a:t>
            </a:r>
            <a:r>
              <a:rPr lang="fr-FR" sz="1200" dirty="0"/>
              <a:t> at the </a:t>
            </a:r>
            <a:r>
              <a:rPr lang="fr-FR" sz="1200" dirty="0" err="1"/>
              <a:t>researcher’s</a:t>
            </a:r>
            <a:r>
              <a:rPr lang="fr-FR" sz="1200" dirty="0"/>
              <a:t> </a:t>
            </a:r>
            <a:r>
              <a:rPr lang="fr-FR" sz="1200" dirty="0" err="1"/>
              <a:t>discretion</a:t>
            </a:r>
            <a:r>
              <a:rPr lang="fr-FR" sz="1200" dirty="0"/>
              <a:t>) for </a:t>
            </a:r>
            <a:r>
              <a:rPr lang="fr-FR" sz="1200" dirty="0" err="1"/>
              <a:t>particular</a:t>
            </a:r>
            <a:r>
              <a:rPr lang="fr-FR" sz="1200" dirty="0"/>
              <a:t> cases</a:t>
            </a:r>
          </a:p>
          <a:p>
            <a:endParaRPr lang="fr-FR" sz="1200" dirty="0"/>
          </a:p>
          <a:p>
            <a:r>
              <a:rPr lang="fr-FR" sz="1200" b="1" u="sng" dirty="0"/>
              <a:t>Participants complains:</a:t>
            </a:r>
          </a:p>
          <a:p>
            <a:r>
              <a:rPr lang="fr-FR" sz="1200" dirty="0"/>
              <a:t>« I </a:t>
            </a:r>
            <a:r>
              <a:rPr lang="fr-FR" sz="1200" dirty="0" err="1"/>
              <a:t>did</a:t>
            </a:r>
            <a:r>
              <a:rPr lang="fr-FR" sz="1200" dirty="0"/>
              <a:t> do </a:t>
            </a:r>
            <a:r>
              <a:rPr lang="fr-FR" sz="1200" dirty="0" err="1"/>
              <a:t>it</a:t>
            </a:r>
            <a:r>
              <a:rPr lang="fr-FR" sz="1200" dirty="0"/>
              <a:t> </a:t>
            </a:r>
            <a:r>
              <a:rPr lang="fr-FR" sz="1200" dirty="0" err="1"/>
              <a:t>properly</a:t>
            </a:r>
            <a:r>
              <a:rPr lang="fr-FR" sz="1200" dirty="0"/>
              <a:t> but I </a:t>
            </a:r>
            <a:r>
              <a:rPr lang="fr-FR" sz="1200" dirty="0" err="1"/>
              <a:t>had</a:t>
            </a:r>
            <a:r>
              <a:rPr lang="fr-FR" sz="1200" dirty="0"/>
              <a:t> a </a:t>
            </a:r>
            <a:r>
              <a:rPr lang="fr-FR" sz="1200" dirty="0" err="1"/>
              <a:t>technical</a:t>
            </a:r>
            <a:r>
              <a:rPr lang="fr-FR" sz="1200" dirty="0"/>
              <a:t> issue »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1200" dirty="0"/>
              <a:t>Participants </a:t>
            </a:r>
            <a:r>
              <a:rPr lang="fr-FR" sz="1200" dirty="0" err="1"/>
              <a:t>should</a:t>
            </a:r>
            <a:r>
              <a:rPr lang="fr-FR" sz="1200" dirty="0"/>
              <a:t> </a:t>
            </a:r>
            <a:r>
              <a:rPr lang="fr-FR" sz="1200" dirty="0" err="1"/>
              <a:t>be</a:t>
            </a:r>
            <a:r>
              <a:rPr lang="fr-FR" sz="1200" dirty="0"/>
              <a:t> </a:t>
            </a:r>
            <a:r>
              <a:rPr lang="fr-FR" sz="1200" dirty="0" err="1"/>
              <a:t>instructed</a:t>
            </a:r>
            <a:r>
              <a:rPr lang="fr-FR" sz="1200" dirty="0"/>
              <a:t> to </a:t>
            </a:r>
            <a:r>
              <a:rPr lang="fr-FR" sz="1200" dirty="0" err="1"/>
              <a:t>take</a:t>
            </a:r>
            <a:r>
              <a:rPr lang="fr-FR" sz="1200" dirty="0"/>
              <a:t> a </a:t>
            </a:r>
            <a:r>
              <a:rPr lang="fr-FR" sz="1200" dirty="0" err="1"/>
              <a:t>screenshot</a:t>
            </a:r>
            <a:r>
              <a:rPr lang="fr-FR" sz="1200" dirty="0"/>
              <a:t> of the validation screen &amp; </a:t>
            </a:r>
            <a:r>
              <a:rPr lang="fr-FR" sz="1200" dirty="0" err="1"/>
              <a:t>any</a:t>
            </a:r>
            <a:r>
              <a:rPr lang="fr-FR" sz="1200" dirty="0"/>
              <a:t> </a:t>
            </a:r>
            <a:r>
              <a:rPr lang="fr-FR" sz="1200" dirty="0" err="1"/>
              <a:t>technical</a:t>
            </a:r>
            <a:r>
              <a:rPr lang="fr-FR" sz="1200" dirty="0"/>
              <a:t> issue</a:t>
            </a:r>
            <a:endParaRPr lang="en-GB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AB3579-113E-0426-CDB7-59FCA05E718C}"/>
              </a:ext>
            </a:extLst>
          </p:cNvPr>
          <p:cNvSpPr/>
          <p:nvPr/>
        </p:nvSpPr>
        <p:spPr>
          <a:xfrm>
            <a:off x="5572989" y="2670622"/>
            <a:ext cx="3238502" cy="175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Attention checks </a:t>
            </a:r>
            <a:r>
              <a:rPr lang="fr-FR" dirty="0" err="1"/>
              <a:t>passed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Online no-show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chemeClr val="bg2">
                    <a:lumMod val="75000"/>
                  </a:schemeClr>
                </a:solidFill>
              </a:rPr>
              <a:t>No feedback (</a:t>
            </a:r>
            <a:r>
              <a:rPr lang="fr-FR" i="1" dirty="0" err="1">
                <a:solidFill>
                  <a:schemeClr val="bg2">
                    <a:lumMod val="75000"/>
                  </a:schemeClr>
                </a:solidFill>
              </a:rPr>
              <a:t>see</a:t>
            </a:r>
            <a:r>
              <a:rPr lang="fr-FR" i="1" dirty="0">
                <a:solidFill>
                  <a:schemeClr val="bg2">
                    <a:lumMod val="75000"/>
                  </a:schemeClr>
                </a:solidFill>
              </a:rPr>
              <a:t> action II)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Attention checks </a:t>
            </a:r>
            <a:r>
              <a:rPr lang="fr-FR" dirty="0" err="1"/>
              <a:t>failed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In-</a:t>
            </a:r>
            <a:r>
              <a:rPr lang="fr-FR" dirty="0" err="1"/>
              <a:t>person</a:t>
            </a:r>
            <a:r>
              <a:rPr lang="fr-FR" dirty="0"/>
              <a:t> no-show</a:t>
            </a:r>
            <a:endParaRPr lang="en-GB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B4D0270-28BE-5C27-62A4-F64E68CD9647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8596745" y="2355272"/>
            <a:ext cx="803563" cy="6096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9EAAF8-CF36-4256-9373-A7F4EBCC0E3A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8596745" y="3290455"/>
            <a:ext cx="803563" cy="13161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C87B31D-8CDF-C328-35C6-AEEE815EC65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8562109" y="3879272"/>
            <a:ext cx="838199" cy="6580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3AE7391-33A5-7E85-3721-C79C7EDC9BE7}"/>
              </a:ext>
            </a:extLst>
          </p:cNvPr>
          <p:cNvCxnSpPr>
            <a:cxnSpLocks/>
          </p:cNvCxnSpPr>
          <p:nvPr/>
        </p:nvCxnSpPr>
        <p:spPr>
          <a:xfrm>
            <a:off x="8596745" y="4170218"/>
            <a:ext cx="803563" cy="54725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C371D23-EF24-F1F4-678D-FD509E298C67}"/>
              </a:ext>
            </a:extLst>
          </p:cNvPr>
          <p:cNvCxnSpPr>
            <a:cxnSpLocks/>
          </p:cNvCxnSpPr>
          <p:nvPr/>
        </p:nvCxnSpPr>
        <p:spPr>
          <a:xfrm>
            <a:off x="8749145" y="3574472"/>
            <a:ext cx="6511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3686415"/>
      </p:ext>
    </p:extLst>
  </p:cSld>
  <p:clrMapOvr>
    <a:masterClrMapping/>
  </p:clrMapOvr>
</p:sld>
</file>

<file path=ppt/theme/theme1.xml><?xml version="1.0" encoding="utf-8"?>
<a:theme xmlns:a="http://schemas.openxmlformats.org/drawingml/2006/main" name="UoS Blank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8003EDE2-31AE-4B85-BBFF-9D099B6B1E5C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oS Image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1E6E0983-90E4-485F-88AC-91532DD3FE8B}"/>
    </a:ext>
  </a:extLst>
</a:theme>
</file>

<file path=ppt/theme/theme3.xml><?xml version="1.0" encoding="utf-8"?>
<a:theme xmlns:a="http://schemas.openxmlformats.org/drawingml/2006/main" name="Flin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4.xml><?xml version="1.0" encoding="utf-8"?>
<a:theme xmlns:a="http://schemas.openxmlformats.org/drawingml/2006/main" name="Coral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5.xml><?xml version="1.0" encoding="utf-8"?>
<a:theme xmlns:a="http://schemas.openxmlformats.org/drawingml/2006/main" name="Cobal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6.xml><?xml version="1.0" encoding="utf-8"?>
<a:theme xmlns:a="http://schemas.openxmlformats.org/drawingml/2006/main" name="Aquamarin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7.xml><?xml version="1.0" encoding="utf-8"?>
<a:theme xmlns:a="http://schemas.openxmlformats.org/drawingml/2006/main" name="Navy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8.xml><?xml version="1.0" encoding="utf-8"?>
<a:theme xmlns:a="http://schemas.openxmlformats.org/drawingml/2006/main" name="Grap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UoS Title 1</Template>
  <TotalTime>9293</TotalTime>
  <Words>1188</Words>
  <Application>Microsoft Office PowerPoint</Application>
  <PresentationFormat>Widescreen</PresentationFormat>
  <Paragraphs>170</Paragraphs>
  <Slides>11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-apple-system</vt:lpstr>
      <vt:lpstr>Arial</vt:lpstr>
      <vt:lpstr>Calibri</vt:lpstr>
      <vt:lpstr>Consolas</vt:lpstr>
      <vt:lpstr>Wingdings</vt:lpstr>
      <vt:lpstr>UoS Blank Cover Slides</vt:lpstr>
      <vt:lpstr>UoS Image Cover Slides</vt:lpstr>
      <vt:lpstr>Flint - UoS Content</vt:lpstr>
      <vt:lpstr>Coral - UoS Content</vt:lpstr>
      <vt:lpstr>Cobalt - UoS Content</vt:lpstr>
      <vt:lpstr>Aquamarine - UoS Content</vt:lpstr>
      <vt:lpstr>Navy - UoS Content</vt:lpstr>
      <vt:lpstr>Grape - UoS Content</vt:lpstr>
      <vt:lpstr>SONA  TASKFORCE</vt:lpstr>
      <vt:lpstr>Current System</vt:lpstr>
      <vt:lpstr>The Problem</vt:lpstr>
      <vt:lpstr>Alternative Models</vt:lpstr>
      <vt:lpstr>Solutions</vt:lpstr>
      <vt:lpstr>ACTION I </vt:lpstr>
      <vt:lpstr>ACTION II </vt:lpstr>
      <vt:lpstr>ACTION III </vt:lpstr>
      <vt:lpstr>ACTION IV </vt:lpstr>
      <vt:lpstr>ACTION V 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Rogers</dc:creator>
  <cp:lastModifiedBy>Dominique Makowski</cp:lastModifiedBy>
  <cp:revision>816</cp:revision>
  <dcterms:created xsi:type="dcterms:W3CDTF">2020-02-03T12:08:13Z</dcterms:created>
  <dcterms:modified xsi:type="dcterms:W3CDTF">2025-03-10T13:22:26Z</dcterms:modified>
</cp:coreProperties>
</file>

<file path=docProps/thumbnail.jpeg>
</file>